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267" r:id="rId30"/>
    <p:sldId id="316" r:id="rId31"/>
    <p:sldId id="272" r:id="rId32"/>
    <p:sldId id="317" r:id="rId33"/>
    <p:sldId id="269" r:id="rId34"/>
    <p:sldId id="264" r:id="rId35"/>
    <p:sldId id="268" r:id="rId36"/>
    <p:sldId id="270" r:id="rId37"/>
    <p:sldId id="271" r:id="rId38"/>
    <p:sldId id="260" r:id="rId39"/>
    <p:sldId id="292" r:id="rId40"/>
    <p:sldId id="293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186" autoAdjust="0"/>
    <p:restoredTop sz="94693" autoAdjust="0"/>
  </p:normalViewPr>
  <p:slideViewPr>
    <p:cSldViewPr>
      <p:cViewPr varScale="1">
        <p:scale>
          <a:sx n="100" d="100"/>
          <a:sy n="100" d="100"/>
        </p:scale>
        <p:origin x="678" y="162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6" d="100"/>
          <a:sy n="136" d="100"/>
        </p:scale>
        <p:origin x="4626" y="10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_rels/chart3.xml.rels><?xml version="1.0" encoding="UTF-8" standalone="yes" ?><Relationships xmlns="http://schemas.openxmlformats.org/package/2006/relationships"><Relationship Id="rId1" Type="http://schemas.microsoft.com/office/2011/relationships/chartStyle" Target="style3.xml"  /><Relationship Id="rId2" Type="http://schemas.microsoft.com/office/2011/relationships/chartColorStyle" Target="colors3.xml"  /><Relationship Id="rId3" Type="http://schemas.openxmlformats.org/officeDocument/2006/relationships/package" Target="../embeddings/oleObjec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package" Target="../embeddings/oleObject4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판매2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판매3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009CA7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판매4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판매2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판매3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9172B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판매4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판매2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판매3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C6529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판매4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8165534568799283E-2"/>
          <c:y val="4.3425703072486395E-2"/>
          <c:w val="0.93876221009823713"/>
          <c:h val="0.858381521030834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solidFill>
                <a:srgbClr val="009CA7"/>
              </a:solidFill>
            </a:ln>
            <a:effectLst>
              <a:outerShdw blurRad="25400" dist="254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c:spPr>
          <c:marker>
            <c:symbol val="circle"/>
            <c:size val="11"/>
            <c:spPr>
              <a:pattFill prst="pct70">
                <a:fgClr>
                  <a:srgbClr val="009CA7"/>
                </a:fgClr>
                <a:bgClr>
                  <a:sysClr val="window" lastClr="FFFFFF"/>
                </a:bgClr>
              </a:pattFill>
              <a:ln w="31750">
                <a:solidFill>
                  <a:srgbClr val="009CA7"/>
                </a:solidFill>
              </a:ln>
              <a:effectLst>
                <a:outerShdw blurRad="254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</c:v>
                </c:pt>
                <c:pt idx="1">
                  <c:v>70</c:v>
                </c:pt>
                <c:pt idx="2">
                  <c:v>18</c:v>
                </c:pt>
                <c:pt idx="3">
                  <c:v>45</c:v>
                </c:pt>
                <c:pt idx="4">
                  <c:v>40</c:v>
                </c:pt>
                <c:pt idx="5">
                  <c:v>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>
              <a:solidFill>
                <a:srgbClr val="FFC945"/>
              </a:solidFill>
            </a:ln>
            <a:effectLst>
              <a:outerShdw blurRad="25400" dist="254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c:spPr>
          <c:marker>
            <c:symbol val="circle"/>
            <c:size val="11"/>
            <c:spPr>
              <a:pattFill prst="pct70">
                <a:fgClr>
                  <a:srgbClr val="FFC945"/>
                </a:fgClr>
                <a:bgClr>
                  <a:sysClr val="window" lastClr="FFFFFF"/>
                </a:bgClr>
              </a:pattFill>
              <a:ln w="31750">
                <a:solidFill>
                  <a:srgbClr val="FFC945"/>
                </a:solidFill>
              </a:ln>
              <a:effectLst>
                <a:outerShdw blurRad="254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  <c:pt idx="1">
                  <c:v>15</c:v>
                </c:pt>
                <c:pt idx="2">
                  <c:v>25</c:v>
                </c:pt>
                <c:pt idx="3">
                  <c:v>20</c:v>
                </c:pt>
                <c:pt idx="4">
                  <c:v>55</c:v>
                </c:pt>
                <c:pt idx="5">
                  <c:v>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>
              <a:solidFill>
                <a:srgbClr val="EB7013"/>
              </a:solidFill>
            </a:ln>
            <a:effectLst>
              <a:outerShdw blurRad="25400" dist="254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c:spPr>
          <c:marker>
            <c:symbol val="circle"/>
            <c:size val="11"/>
            <c:spPr>
              <a:pattFill prst="pct60">
                <a:fgClr>
                  <a:srgbClr val="EB7013"/>
                </a:fgClr>
                <a:bgClr>
                  <a:sysClr val="window" lastClr="FFFFFF"/>
                </a:bgClr>
              </a:pattFill>
              <a:ln w="31750">
                <a:solidFill>
                  <a:srgbClr val="EB7013"/>
                </a:solidFill>
              </a:ln>
              <a:effectLst>
                <a:outerShdw blurRad="254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50</c:v>
                </c:pt>
                <c:pt idx="2">
                  <c:v>55</c:v>
                </c:pt>
                <c:pt idx="3">
                  <c:v>35</c:v>
                </c:pt>
                <c:pt idx="4">
                  <c:v>30</c:v>
                </c:pt>
                <c:pt idx="5">
                  <c:v>45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ln>
              <a:solidFill>
                <a:srgbClr val="9172B3"/>
              </a:solidFill>
            </a:ln>
            <a:effectLst>
              <a:outerShdw blurRad="25400" dist="254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c:spPr>
          <c:marker>
            <c:symbol val="circle"/>
            <c:size val="11"/>
            <c:spPr>
              <a:pattFill prst="pct70">
                <a:fgClr>
                  <a:srgbClr val="9172B3"/>
                </a:fgClr>
                <a:bgClr>
                  <a:sysClr val="window" lastClr="FFFFFF"/>
                </a:bgClr>
              </a:pattFill>
              <a:ln w="31750">
                <a:solidFill>
                  <a:srgbClr val="9172B3"/>
                </a:solidFill>
              </a:ln>
              <a:effectLst>
                <a:outerShdw blurRad="25400"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60</c:v>
                </c:pt>
                <c:pt idx="1">
                  <c:v>22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706064"/>
        <c:axId val="276706624"/>
      </c:lineChart>
      <c:catAx>
        <c:axId val="276706064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ysClr val="windowText" lastClr="000000">
                <a:lumMod val="50000"/>
                <a:lumOff val="50000"/>
              </a:sysClr>
            </a:solidFill>
          </a:ln>
        </c:spPr>
        <c:txPr>
          <a:bodyPr/>
          <a:lstStyle/>
          <a:p>
            <a:pPr>
              <a:defRPr sz="1200" b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defRPr>
            </a:pPr>
            <a:endParaRPr lang="ko-KR"/>
          </a:p>
        </c:txPr>
        <c:crossAx val="276706624"/>
        <c:crosses val="autoZero"/>
        <c:auto val="1"/>
        <c:lblAlgn val="ctr"/>
        <c:lblOffset val="100"/>
        <c:noMultiLvlLbl val="0"/>
      </c:catAx>
      <c:valAx>
        <c:axId val="276706624"/>
        <c:scaling>
          <c:orientation val="minMax"/>
        </c:scaling>
        <c:delete val="0"/>
        <c:axPos val="l"/>
        <c:majorGridlines>
          <c:spPr>
            <a:ln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ko-KR"/>
          </a:p>
        </c:txPr>
        <c:crossAx val="276706064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E6ECE1B-7726-44AB-B68E-C11CE166C321}" type="datetime1">
              <a:rPr lang="ko-KR" altLang="en-US"/>
              <a:pPr lvl="0">
                <a:defRPr/>
              </a:pPr>
              <a:t>2022-07-15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D3ECAE5-0202-457F-B7B5-C12BC9B75F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F2E0B50-12A7-4706-9B6D-E5E8A50018B8}" type="datetime1">
              <a:rPr lang="ko-KR" altLang="en-US"/>
              <a:pPr lvl="0">
                <a:defRPr/>
              </a:pPr>
              <a:t>2022-07-15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7066DB7-65CD-4CC6-B354-EFC016D177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7066DB7-65CD-4CC6-B354-EFC016D177D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5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8.png"  /><Relationship Id="rId9" Type="http://schemas.openxmlformats.org/officeDocument/2006/relationships/image" Target="../media/image10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10" Type="http://schemas.openxmlformats.org/officeDocument/2006/relationships/image" Target="../media/image11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2" Type="http://schemas.openxmlformats.org/officeDocument/2006/relationships/image" Target="../media/image1.png"  /><Relationship Id="rId3" Type="http://schemas.openxmlformats.org/officeDocument/2006/relationships/image" Target="../media/image19.png"  /><Relationship Id="rId4" Type="http://schemas.openxmlformats.org/officeDocument/2006/relationships/image" Target="../media/image5.png"  /><Relationship Id="rId5" Type="http://schemas.openxmlformats.org/officeDocument/2006/relationships/image" Target="../media/image20.png"  /><Relationship Id="rId6" Type="http://schemas.openxmlformats.org/officeDocument/2006/relationships/image" Target="../media/image18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4.png"  /><Relationship Id="rId4" Type="http://schemas.openxmlformats.org/officeDocument/2006/relationships/image" Target="../media/image5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4.png"  /><Relationship Id="rId4" Type="http://schemas.openxmlformats.org/officeDocument/2006/relationships/image" Target="../media/image5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5.png"  /><Relationship Id="rId4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" y="1838952"/>
            <a:ext cx="9146969" cy="50190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90" y="4265497"/>
            <a:ext cx="2059997" cy="16862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-1"/>
            <a:ext cx="1752381" cy="428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64" y="569885"/>
            <a:ext cx="942857" cy="24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23" y="5418849"/>
            <a:ext cx="961905" cy="980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71" y="5862493"/>
            <a:ext cx="674421" cy="4745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57" y="5862648"/>
            <a:ext cx="544308" cy="3427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35" y="5736599"/>
            <a:ext cx="390476" cy="2476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2" y="6014850"/>
            <a:ext cx="723810" cy="4380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0" y="5663959"/>
            <a:ext cx="629618" cy="4907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15" y="5984218"/>
            <a:ext cx="1145955" cy="340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68" y="5814872"/>
            <a:ext cx="1094751" cy="4922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48" y="2433761"/>
            <a:ext cx="1723810" cy="22380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3857">
            <a:off x="1918260" y="2831429"/>
            <a:ext cx="834265" cy="219100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1070577" y="2088518"/>
            <a:ext cx="7004415" cy="395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ctrTitle"/>
          </p:nvPr>
        </p:nvSpPr>
        <p:spPr>
          <a:xfrm>
            <a:off x="1070577" y="809634"/>
            <a:ext cx="7004415" cy="1214896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7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75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-2106"/>
            <a:ext cx="9142857" cy="68571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06" y="485091"/>
            <a:ext cx="2580430" cy="2820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7" y="4331657"/>
            <a:ext cx="9152037" cy="2526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3" y="528142"/>
            <a:ext cx="930079" cy="244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83" y="3426466"/>
            <a:ext cx="438095" cy="904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3912395"/>
            <a:ext cx="304762" cy="4190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53" y="5445224"/>
            <a:ext cx="457462" cy="2880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30" y="5900902"/>
            <a:ext cx="651802" cy="3945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99" y="916421"/>
            <a:ext cx="538882" cy="141524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23528" y="302251"/>
            <a:ext cx="5904656" cy="719956"/>
          </a:xfrm>
        </p:spPr>
        <p:txBody>
          <a:bodyPr>
            <a:normAutofit/>
          </a:bodyPr>
          <a:lstStyle>
            <a:lvl1pPr algn="l">
              <a:defRPr sz="3600" b="1" cap="none" spc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048"/>
            <a:ext cx="9142857" cy="4780952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81336" y="908720"/>
            <a:ext cx="5770984" cy="114300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3" y="691809"/>
            <a:ext cx="942857" cy="2476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19" y="3771857"/>
            <a:ext cx="3923809" cy="29619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95" y="4399323"/>
            <a:ext cx="325257" cy="447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00" y="6252147"/>
            <a:ext cx="479593" cy="301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95930"/>
            <a:ext cx="283462" cy="1797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6295930"/>
            <a:ext cx="520125" cy="3148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65" y="6093296"/>
            <a:ext cx="387428" cy="3019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552381" cy="27142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90" y="4455692"/>
            <a:ext cx="809524" cy="761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35" y="4846552"/>
            <a:ext cx="847619" cy="4857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6759">
            <a:off x="1242062" y="2528515"/>
            <a:ext cx="560588" cy="14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410381"/>
            <a:ext cx="9142857" cy="64476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497">
            <a:off x="7610136" y="357154"/>
            <a:ext cx="822552" cy="21602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67544" y="4366"/>
            <a:ext cx="627504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827584" y="1700808"/>
            <a:ext cx="7488832" cy="45259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410381"/>
            <a:ext cx="9142857" cy="64476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497">
            <a:off x="7610136" y="357154"/>
            <a:ext cx="822552" cy="216024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67544" y="4366"/>
            <a:ext cx="627504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726">
            <a:off x="7967945" y="317141"/>
            <a:ext cx="942857" cy="24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726">
            <a:off x="8310864" y="865368"/>
            <a:ext cx="608934" cy="159922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0" y="2390261"/>
            <a:ext cx="9144000" cy="4467310"/>
            <a:chOff x="0" y="2390261"/>
            <a:chExt cx="9144000" cy="4467310"/>
          </a:xfrm>
        </p:grpSpPr>
        <p:pic>
          <p:nvPicPr>
            <p:cNvPr id="4" name="그림 3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08"/>
            <a:stretch/>
          </p:blipFill>
          <p:spPr>
            <a:xfrm>
              <a:off x="571" y="2390261"/>
              <a:ext cx="9142857" cy="207747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 userDrawn="1"/>
          </p:nvSpPr>
          <p:spPr>
            <a:xfrm>
              <a:off x="0" y="4467737"/>
              <a:ext cx="9144000" cy="238983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67544" y="4366"/>
            <a:ext cx="627504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400" b="1" kern="12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59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  <p:sldLayoutId id="2147483689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Relationship Id="rId3" Type="http://schemas.openxmlformats.org/officeDocument/2006/relationships/image" Target="../media/image33.emf"  /><Relationship Id="rId4" Type="http://schemas.openxmlformats.org/officeDocument/2006/relationships/image" Target="../media/image34.emf"  /><Relationship Id="rId5" Type="http://schemas.openxmlformats.org/officeDocument/2006/relationships/image" Target="../media/image35.em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6.emf"  /><Relationship Id="rId3" Type="http://schemas.openxmlformats.org/officeDocument/2006/relationships/image" Target="../media/image37.emf"  /><Relationship Id="rId4" Type="http://schemas.openxmlformats.org/officeDocument/2006/relationships/image" Target="../media/image38.emf"  /><Relationship Id="rId5" Type="http://schemas.openxmlformats.org/officeDocument/2006/relationships/image" Target="../media/image39.e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hart" Target="../charts/chart1.xml"  /><Relationship Id="rId3" Type="http://schemas.openxmlformats.org/officeDocument/2006/relationships/image" Target="../media/image43.emf"  /><Relationship Id="rId4" Type="http://schemas.openxmlformats.org/officeDocument/2006/relationships/chart" Target="../charts/chart2.xml"  /><Relationship Id="rId5" Type="http://schemas.openxmlformats.org/officeDocument/2006/relationships/image" Target="../media/image44.emf"  /><Relationship Id="rId6" Type="http://schemas.openxmlformats.org/officeDocument/2006/relationships/chart" Target="../charts/chart3.xml"  /><Relationship Id="rId7" Type="http://schemas.openxmlformats.org/officeDocument/2006/relationships/image" Target="../media/image45.em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0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2" Type="http://schemas.openxmlformats.org/officeDocument/2006/relationships/image" Target="../media/image16.png"  /><Relationship Id="rId3" Type="http://schemas.openxmlformats.org/officeDocument/2006/relationships/image" Target="../media/image46.emf"  /><Relationship Id="rId4" Type="http://schemas.openxmlformats.org/officeDocument/2006/relationships/image" Target="../media/image47.emf"  /><Relationship Id="rId5" Type="http://schemas.openxmlformats.org/officeDocument/2006/relationships/image" Target="../media/image48.emf"  /><Relationship Id="rId6" Type="http://schemas.openxmlformats.org/officeDocument/2006/relationships/image" Target="../media/image49.emf"  /><Relationship Id="rId7" Type="http://schemas.openxmlformats.org/officeDocument/2006/relationships/image" Target="../media/image3.png"  /><Relationship Id="rId8" Type="http://schemas.openxmlformats.org/officeDocument/2006/relationships/image" Target="../media/image6.png"  /><Relationship Id="rId9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0.jpeg"  /><Relationship Id="rId3" Type="http://schemas.openxmlformats.org/officeDocument/2006/relationships/image" Target="../media/image15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emf"  /><Relationship Id="rId5" Type="http://schemas.openxmlformats.org/officeDocument/2006/relationships/image" Target="../media/image58.emf"  /><Relationship Id="rId6" Type="http://schemas.openxmlformats.org/officeDocument/2006/relationships/image" Target="../media/image59.em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.emf"  /><Relationship Id="rId3" Type="http://schemas.openxmlformats.org/officeDocument/2006/relationships/image" Target="../media/image47.emf"  /><Relationship Id="rId4" Type="http://schemas.openxmlformats.org/officeDocument/2006/relationships/image" Target="../media/image48.emf"  /><Relationship Id="rId5" Type="http://schemas.openxmlformats.org/officeDocument/2006/relationships/image" Target="../media/image49.emf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hart" Target="../charts/chart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5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6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0.png"  /><Relationship Id="rId3" Type="http://schemas.openxmlformats.org/officeDocument/2006/relationships/image" Target="../media/image57.emf"  /><Relationship Id="rId4" Type="http://schemas.openxmlformats.org/officeDocument/2006/relationships/image" Target="../media/image58.emf"  /><Relationship Id="rId5" Type="http://schemas.openxmlformats.org/officeDocument/2006/relationships/image" Target="../media/image59.emf"  /><Relationship Id="rId6" Type="http://schemas.openxmlformats.org/officeDocument/2006/relationships/image" Target="../media/image48.emf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hyperlink" Target="http://www.pptworld.co.kr/" TargetMode="External" /><Relationship Id="rId11" Type="http://schemas.openxmlformats.org/officeDocument/2006/relationships/image" Target="../media/image71.png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jpeg"  /><Relationship Id="rId6" Type="http://schemas.openxmlformats.org/officeDocument/2006/relationships/image" Target="../media/image70.png"  /><Relationship Id="rId7" Type="http://schemas.openxmlformats.org/officeDocument/2006/relationships/hyperlink" Target="mailto:cs@ptmanager.co.kr" TargetMode="External" /><Relationship Id="rId8" Type="http://schemas.openxmlformats.org/officeDocument/2006/relationships/hyperlink" Target="http://www.ptmanager.co.kr/" TargetMode="External" /><Relationship Id="rId9" Type="http://schemas.openxmlformats.org/officeDocument/2006/relationships/hyperlink" Target="mailto:cs@pptworld.co.kr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25.em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8.png"  /><Relationship Id="rId7" Type="http://schemas.openxmlformats.org/officeDocument/2006/relationships/image" Target="../media/image10.png"  /><Relationship Id="rId8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2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070577" y="2204864"/>
            <a:ext cx="7004415" cy="395788"/>
          </a:xfrm>
        </p:spPr>
        <p:txBody>
          <a:bodyPr>
            <a:noAutofit/>
          </a:bodyPr>
          <a:lstStyle/>
          <a:p>
            <a:r>
              <a:rPr lang="en-US" altLang="ko-KR" sz="900" dirty="0" smtClean="0">
                <a:solidFill>
                  <a:srgbClr val="000000"/>
                </a:solidFill>
              </a:rPr>
              <a:t>Our company wishes to own a successful presentation to provide a variety of Presentation templates are working. </a:t>
            </a:r>
          </a:p>
          <a:p>
            <a:r>
              <a:rPr lang="en-US" altLang="ko-KR" sz="900" dirty="0" smtClean="0">
                <a:solidFill>
                  <a:srgbClr val="000000"/>
                </a:solidFill>
              </a:rPr>
              <a:t>You want to create your own templates. I'll do my best.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69113" y="1493405"/>
            <a:ext cx="8207344" cy="747158"/>
          </a:xfrm>
          <a:effectLst/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solidFill>
                  <a:srgbClr val="000000"/>
                </a:solidFill>
              </a:rPr>
              <a:t>PPTWORLD TEMPLATE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2428923" y="961678"/>
            <a:ext cx="4287721" cy="605172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 w="17780" cmpd="sng">
                  <a:noFill/>
                  <a:prstDash val="solid"/>
                  <a:miter lim="800000"/>
                </a:ln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No.1 Presentation</a:t>
            </a:r>
            <a:endParaRPr lang="ko-KR" altLang="en-US" sz="3200" b="1" dirty="0">
              <a:ln w="17780" cmpd="sng">
                <a:noFill/>
                <a:prstDash val="solid"/>
                <a:miter lim="800000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92866" y="3356992"/>
            <a:ext cx="3802218" cy="3774559"/>
            <a:chOff x="2692866" y="3356992"/>
            <a:chExt cx="3802218" cy="3774559"/>
          </a:xfrm>
        </p:grpSpPr>
        <p:grpSp>
          <p:nvGrpSpPr>
            <p:cNvPr id="6" name="그룹 5"/>
            <p:cNvGrpSpPr/>
            <p:nvPr/>
          </p:nvGrpSpPr>
          <p:grpSpPr>
            <a:xfrm>
              <a:off x="2745122" y="3356992"/>
              <a:ext cx="3690395" cy="3774559"/>
              <a:chOff x="2738386" y="3177992"/>
              <a:chExt cx="3690395" cy="3774559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2738386" y="3177992"/>
                <a:ext cx="3690395" cy="3774559"/>
              </a:xfrm>
              <a:prstGeom prst="blockArc">
                <a:avLst>
                  <a:gd name="adj1" fmla="val 16197249"/>
                  <a:gd name="adj2" fmla="val 77375"/>
                  <a:gd name="adj3" fmla="val 27059"/>
                </a:avLst>
              </a:prstGeom>
              <a:solidFill>
                <a:srgbClr val="EC6529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막힌 원호 34"/>
              <p:cNvSpPr/>
              <p:nvPr/>
            </p:nvSpPr>
            <p:spPr>
              <a:xfrm>
                <a:off x="3201658" y="3670530"/>
                <a:ext cx="2763849" cy="2826883"/>
              </a:xfrm>
              <a:prstGeom prst="blockArc">
                <a:avLst>
                  <a:gd name="adj1" fmla="val 16178113"/>
                  <a:gd name="adj2" fmla="val 69683"/>
                  <a:gd name="adj3" fmla="val 20430"/>
                </a:avLst>
              </a:prstGeom>
              <a:gradFill>
                <a:gsLst>
                  <a:gs pos="0">
                    <a:schemeClr val="bg1"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600000" scaled="0"/>
              </a:gradFill>
              <a:ln w="139700">
                <a:noFill/>
              </a:ln>
              <a:effectLst>
                <a:outerShdw blurRad="50800" dist="38100" dir="2700000" algn="tl" rotWithShape="0">
                  <a:schemeClr val="bg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692866" y="3356992"/>
              <a:ext cx="3802218" cy="3774559"/>
              <a:chOff x="2618365" y="3177992"/>
              <a:chExt cx="3802218" cy="3774559"/>
            </a:xfrm>
          </p:grpSpPr>
          <p:sp>
            <p:nvSpPr>
              <p:cNvPr id="33" name="막힌 원호 32"/>
              <p:cNvSpPr/>
              <p:nvPr/>
            </p:nvSpPr>
            <p:spPr>
              <a:xfrm flipH="1">
                <a:off x="2618365" y="3177992"/>
                <a:ext cx="3802218" cy="3774559"/>
              </a:xfrm>
              <a:prstGeom prst="blockArc">
                <a:avLst>
                  <a:gd name="adj1" fmla="val 16196052"/>
                  <a:gd name="adj2" fmla="val 53412"/>
                  <a:gd name="adj3" fmla="val 26007"/>
                </a:avLst>
              </a:prstGeom>
              <a:solidFill>
                <a:srgbClr val="009CA7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막힌 원호 35"/>
              <p:cNvSpPr/>
              <p:nvPr/>
            </p:nvSpPr>
            <p:spPr>
              <a:xfrm flipH="1">
                <a:off x="3133190" y="3669089"/>
                <a:ext cx="2765258" cy="2828324"/>
              </a:xfrm>
              <a:prstGeom prst="blockArc">
                <a:avLst>
                  <a:gd name="adj1" fmla="val 16187731"/>
                  <a:gd name="adj2" fmla="val 0"/>
                  <a:gd name="adj3" fmla="val 25000"/>
                </a:avLst>
              </a:prstGeom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600000" scaled="0"/>
              </a:gradFill>
              <a:ln w="139700">
                <a:noFill/>
              </a:ln>
              <a:effectLst>
                <a:outerShdw blurRad="50800" dist="38100" dir="2700000" algn="tl" rotWithShape="0">
                  <a:schemeClr val="bg1">
                    <a:alpha val="4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9" name="직사각형 68"/>
          <p:cNvSpPr/>
          <p:nvPr/>
        </p:nvSpPr>
        <p:spPr>
          <a:xfrm>
            <a:off x="6561327" y="3329621"/>
            <a:ext cx="2346159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EC6529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 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34680" y="3379402"/>
            <a:ext cx="2346159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009CA7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875363" y="1429943"/>
            <a:ext cx="3435012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rgbClr val="9172B3"/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rgbClr val="9172B3"/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text. 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55492"/>
            <a:ext cx="942857" cy="24761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4" y="2378653"/>
            <a:ext cx="720080" cy="18911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235419" y="4799140"/>
            <a:ext cx="1440300" cy="1175175"/>
            <a:chOff x="2235419" y="4799140"/>
            <a:chExt cx="1440300" cy="1175175"/>
          </a:xfrm>
        </p:grpSpPr>
        <p:grpSp>
          <p:nvGrpSpPr>
            <p:cNvPr id="95" name="그룹 94"/>
            <p:cNvGrpSpPr/>
            <p:nvPr/>
          </p:nvGrpSpPr>
          <p:grpSpPr>
            <a:xfrm>
              <a:off x="2235419" y="4799140"/>
              <a:ext cx="1440300" cy="1175175"/>
              <a:chOff x="2341944" y="4072093"/>
              <a:chExt cx="1680387" cy="1371068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2651261" y="4072093"/>
                <a:ext cx="1371070" cy="1371068"/>
              </a:xfrm>
              <a:prstGeom prst="ellipse">
                <a:avLst/>
              </a:prstGeom>
              <a:solidFill>
                <a:srgbClr val="009CA7"/>
              </a:solidFill>
              <a:ln>
                <a:noFill/>
              </a:ln>
              <a:effectLst>
                <a:outerShdw blurRad="101600" dist="38100" dir="18900000" algn="b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71"/>
              <p:cNvCxnSpPr/>
              <p:nvPr/>
            </p:nvCxnSpPr>
            <p:spPr>
              <a:xfrm flipH="1">
                <a:off x="2341944" y="4747332"/>
                <a:ext cx="520861" cy="8762"/>
              </a:xfrm>
              <a:prstGeom prst="line">
                <a:avLst/>
              </a:prstGeom>
              <a:ln w="19050">
                <a:solidFill>
                  <a:srgbClr val="009CA7"/>
                </a:solidFill>
                <a:prstDash val="sysDot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타원 14"/>
              <p:cNvSpPr/>
              <p:nvPr/>
            </p:nvSpPr>
            <p:spPr>
              <a:xfrm>
                <a:off x="2778040" y="4198872"/>
                <a:ext cx="1117510" cy="111751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bg1">
                    <a:alpha val="63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55028" y="4910059"/>
                <a:ext cx="963533" cy="28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 dirty="0">
                    <a:solidFill>
                      <a:srgbClr val="009CA7"/>
                    </a:solidFill>
                    <a:latin typeface="Arial" charset="0"/>
                  </a:rPr>
                  <a:t>ADD TEXT</a:t>
                </a: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144" y="5001714"/>
              <a:ext cx="546361" cy="515667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16" name="그룹 15"/>
          <p:cNvGrpSpPr/>
          <p:nvPr/>
        </p:nvGrpSpPr>
        <p:grpSpPr>
          <a:xfrm>
            <a:off x="4005281" y="2920666"/>
            <a:ext cx="1175177" cy="1366180"/>
            <a:chOff x="4005281" y="2920666"/>
            <a:chExt cx="1175177" cy="1366180"/>
          </a:xfrm>
        </p:grpSpPr>
        <p:grpSp>
          <p:nvGrpSpPr>
            <p:cNvPr id="93" name="그룹 92"/>
            <p:cNvGrpSpPr/>
            <p:nvPr/>
          </p:nvGrpSpPr>
          <p:grpSpPr>
            <a:xfrm>
              <a:off x="4005281" y="2920666"/>
              <a:ext cx="1175177" cy="1366180"/>
              <a:chOff x="3896053" y="2059894"/>
              <a:chExt cx="1371070" cy="1593912"/>
            </a:xfrm>
          </p:grpSpPr>
          <p:cxnSp>
            <p:nvCxnSpPr>
              <p:cNvPr id="84" name="직선 연결선 83"/>
              <p:cNvCxnSpPr/>
              <p:nvPr/>
            </p:nvCxnSpPr>
            <p:spPr>
              <a:xfrm>
                <a:off x="4576359" y="2059894"/>
                <a:ext cx="0" cy="298470"/>
              </a:xfrm>
              <a:prstGeom prst="line">
                <a:avLst/>
              </a:prstGeom>
              <a:ln w="19050">
                <a:solidFill>
                  <a:srgbClr val="9172B3"/>
                </a:solidFill>
                <a:prstDash val="sys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타원 7"/>
              <p:cNvSpPr/>
              <p:nvPr/>
            </p:nvSpPr>
            <p:spPr>
              <a:xfrm>
                <a:off x="3896053" y="2282738"/>
                <a:ext cx="1371070" cy="1371068"/>
              </a:xfrm>
              <a:prstGeom prst="ellipse">
                <a:avLst/>
              </a:prstGeom>
              <a:solidFill>
                <a:srgbClr val="9172B3"/>
              </a:solidFill>
              <a:ln>
                <a:noFill/>
              </a:ln>
              <a:effectLst>
                <a:outerShdw blurRad="1016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4022832" y="2409517"/>
                <a:ext cx="1117512" cy="111751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bg1">
                    <a:alpha val="61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099822" y="3081361"/>
                <a:ext cx="963533" cy="2872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 dirty="0">
                    <a:solidFill>
                      <a:srgbClr val="9172B3"/>
                    </a:solidFill>
                    <a:latin typeface="Arial" charset="0"/>
                  </a:rPr>
                  <a:t>ADD TEXT</a:t>
                </a: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040" y="3395637"/>
              <a:ext cx="612699" cy="388407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5513397" y="4799140"/>
            <a:ext cx="1402453" cy="1175175"/>
            <a:chOff x="5513397" y="4799140"/>
            <a:chExt cx="1402453" cy="1175175"/>
          </a:xfrm>
        </p:grpSpPr>
        <p:grpSp>
          <p:nvGrpSpPr>
            <p:cNvPr id="94" name="그룹 93"/>
            <p:cNvGrpSpPr/>
            <p:nvPr/>
          </p:nvGrpSpPr>
          <p:grpSpPr>
            <a:xfrm>
              <a:off x="5513397" y="4799140"/>
              <a:ext cx="1402453" cy="1175175"/>
              <a:chOff x="5174512" y="4072093"/>
              <a:chExt cx="1636231" cy="1371068"/>
            </a:xfrm>
          </p:grpSpPr>
          <p:cxnSp>
            <p:nvCxnSpPr>
              <p:cNvPr id="77" name="직선 연결선 76"/>
              <p:cNvCxnSpPr/>
              <p:nvPr/>
            </p:nvCxnSpPr>
            <p:spPr>
              <a:xfrm flipV="1">
                <a:off x="6259899" y="4753530"/>
                <a:ext cx="550844" cy="10359"/>
              </a:xfrm>
              <a:prstGeom prst="line">
                <a:avLst/>
              </a:prstGeom>
              <a:ln w="19050">
                <a:solidFill>
                  <a:srgbClr val="EC6529"/>
                </a:solidFill>
                <a:prstDash val="sysDot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/>
              <p:cNvSpPr/>
              <p:nvPr/>
            </p:nvSpPr>
            <p:spPr>
              <a:xfrm>
                <a:off x="5174512" y="4072093"/>
                <a:ext cx="1371068" cy="1371068"/>
              </a:xfrm>
              <a:prstGeom prst="ellipse">
                <a:avLst/>
              </a:prstGeom>
              <a:solidFill>
                <a:srgbClr val="EC6529"/>
              </a:solidFill>
              <a:ln>
                <a:noFill/>
              </a:ln>
              <a:effectLst>
                <a:outerShdw blurRad="177800" dist="38100" dir="13500000" sx="98000" sy="98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301292" y="4198872"/>
                <a:ext cx="1117510" cy="1117511"/>
              </a:xfrm>
              <a:prstGeom prst="ellipse">
                <a:avLst/>
              </a:prstGeom>
              <a:solidFill>
                <a:schemeClr val="bg1"/>
              </a:solidFill>
              <a:ln w="88900">
                <a:solidFill>
                  <a:schemeClr val="bg1">
                    <a:alpha val="69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5378281" y="4910059"/>
                <a:ext cx="963533" cy="28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 dirty="0">
                    <a:solidFill>
                      <a:srgbClr val="EC6529"/>
                    </a:solidFill>
                    <a:latin typeface="Arial" charset="0"/>
                  </a:rPr>
                  <a:t>ADD TEXT</a:t>
                </a:r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864" y="5104305"/>
              <a:ext cx="603222" cy="413076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82" name="그룹 81"/>
          <p:cNvGrpSpPr/>
          <p:nvPr/>
        </p:nvGrpSpPr>
        <p:grpSpPr>
          <a:xfrm>
            <a:off x="3658710" y="4261304"/>
            <a:ext cx="1868318" cy="1868318"/>
            <a:chOff x="3695824" y="3140112"/>
            <a:chExt cx="1771526" cy="1771526"/>
          </a:xfrm>
        </p:grpSpPr>
        <p:sp>
          <p:nvSpPr>
            <p:cNvPr id="7" name="타원 6"/>
            <p:cNvSpPr/>
            <p:nvPr/>
          </p:nvSpPr>
          <p:spPr>
            <a:xfrm>
              <a:off x="3695824" y="3140112"/>
              <a:ext cx="1771526" cy="177152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alpha val="36000"/>
                </a:schemeClr>
              </a:solidFill>
            </a:ln>
            <a:effectLst>
              <a:outerShdw blurRad="1016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54512" y="3881039"/>
              <a:ext cx="1242109" cy="321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noProof="1">
                  <a:solidFill>
                    <a:srgbClr val="000000"/>
                  </a:solidFill>
                  <a:latin typeface="Arial" charset="0"/>
                </a:rPr>
                <a:t>CONTENTS</a:t>
              </a:r>
              <a:endParaRPr lang="en-US" altLang="ko-KR" sz="1600" noProof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rot="280189" flipH="1">
              <a:off x="4563465" y="3334511"/>
              <a:ext cx="738075" cy="1027350"/>
            </a:xfrm>
            <a:custGeom>
              <a:avLst/>
              <a:gdLst>
                <a:gd name="connsiteX0" fmla="*/ 843996 w 843996"/>
                <a:gd name="connsiteY0" fmla="*/ 0 h 1174787"/>
                <a:gd name="connsiteX1" fmla="*/ 760159 w 843996"/>
                <a:gd name="connsiteY1" fmla="*/ 4234 h 1174787"/>
                <a:gd name="connsiteX2" fmla="*/ 757939 w 843996"/>
                <a:gd name="connsiteY2" fmla="*/ 4372 h 1174787"/>
                <a:gd name="connsiteX3" fmla="*/ 690663 w 843996"/>
                <a:gd name="connsiteY3" fmla="*/ 14640 h 1174787"/>
                <a:gd name="connsiteX4" fmla="*/ 665650 w 843996"/>
                <a:gd name="connsiteY4" fmla="*/ 19366 h 1174787"/>
                <a:gd name="connsiteX5" fmla="*/ 604098 w 843996"/>
                <a:gd name="connsiteY5" fmla="*/ 35192 h 1174787"/>
                <a:gd name="connsiteX6" fmla="*/ 578643 w 843996"/>
                <a:gd name="connsiteY6" fmla="*/ 43345 h 1174787"/>
                <a:gd name="connsiteX7" fmla="*/ 517588 w 843996"/>
                <a:gd name="connsiteY7" fmla="*/ 65692 h 1174787"/>
                <a:gd name="connsiteX8" fmla="*/ 513729 w 843996"/>
                <a:gd name="connsiteY8" fmla="*/ 67472 h 1174787"/>
                <a:gd name="connsiteX9" fmla="*/ 372354 w 843996"/>
                <a:gd name="connsiteY9" fmla="*/ 144208 h 1174787"/>
                <a:gd name="connsiteX10" fmla="*/ 248476 w 843996"/>
                <a:gd name="connsiteY10" fmla="*/ 246417 h 1174787"/>
                <a:gd name="connsiteX11" fmla="*/ 246116 w 843996"/>
                <a:gd name="connsiteY11" fmla="*/ 248847 h 1174787"/>
                <a:gd name="connsiteX12" fmla="*/ 144236 w 843996"/>
                <a:gd name="connsiteY12" fmla="*/ 372326 h 1174787"/>
                <a:gd name="connsiteX13" fmla="*/ 67575 w 843996"/>
                <a:gd name="connsiteY13" fmla="*/ 513563 h 1174787"/>
                <a:gd name="connsiteX14" fmla="*/ 64536 w 843996"/>
                <a:gd name="connsiteY14" fmla="*/ 520794 h 1174787"/>
                <a:gd name="connsiteX15" fmla="*/ 37970 w 843996"/>
                <a:gd name="connsiteY15" fmla="*/ 593379 h 1174787"/>
                <a:gd name="connsiteX16" fmla="*/ 0 w 843996"/>
                <a:gd name="connsiteY16" fmla="*/ 844522 h 1174787"/>
                <a:gd name="connsiteX17" fmla="*/ 66369 w 843996"/>
                <a:gd name="connsiteY17" fmla="*/ 1173259 h 1174787"/>
                <a:gd name="connsiteX18" fmla="*/ 67199 w 843996"/>
                <a:gd name="connsiteY18" fmla="*/ 1174787 h 1174787"/>
                <a:gd name="connsiteX19" fmla="*/ 149603 w 843996"/>
                <a:gd name="connsiteY19" fmla="*/ 1139859 h 1174787"/>
                <a:gd name="connsiteX20" fmla="*/ 148826 w 843996"/>
                <a:gd name="connsiteY20" fmla="*/ 1138426 h 1174787"/>
                <a:gd name="connsiteX21" fmla="*/ 89489 w 843996"/>
                <a:gd name="connsiteY21" fmla="*/ 844522 h 1174787"/>
                <a:gd name="connsiteX22" fmla="*/ 767350 w 843996"/>
                <a:gd name="connsiteY22" fmla="*/ 93359 h 1174787"/>
                <a:gd name="connsiteX23" fmla="*/ 843996 w 843996"/>
                <a:gd name="connsiteY23" fmla="*/ 89489 h 1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96" h="1174787">
                  <a:moveTo>
                    <a:pt x="843996" y="0"/>
                  </a:moveTo>
                  <a:lnTo>
                    <a:pt x="760159" y="4234"/>
                  </a:lnTo>
                  <a:lnTo>
                    <a:pt x="757939" y="4372"/>
                  </a:lnTo>
                  <a:lnTo>
                    <a:pt x="690663" y="14640"/>
                  </a:lnTo>
                  <a:lnTo>
                    <a:pt x="665650" y="19366"/>
                  </a:lnTo>
                  <a:lnTo>
                    <a:pt x="604098" y="35192"/>
                  </a:lnTo>
                  <a:lnTo>
                    <a:pt x="578643" y="43345"/>
                  </a:lnTo>
                  <a:lnTo>
                    <a:pt x="517588" y="65692"/>
                  </a:lnTo>
                  <a:lnTo>
                    <a:pt x="513729" y="67472"/>
                  </a:lnTo>
                  <a:lnTo>
                    <a:pt x="372354" y="144208"/>
                  </a:lnTo>
                  <a:lnTo>
                    <a:pt x="248476" y="246417"/>
                  </a:lnTo>
                  <a:lnTo>
                    <a:pt x="246116" y="248847"/>
                  </a:lnTo>
                  <a:lnTo>
                    <a:pt x="144236" y="372326"/>
                  </a:lnTo>
                  <a:lnTo>
                    <a:pt x="67575" y="513563"/>
                  </a:lnTo>
                  <a:lnTo>
                    <a:pt x="64536" y="520794"/>
                  </a:lnTo>
                  <a:lnTo>
                    <a:pt x="37970" y="593379"/>
                  </a:lnTo>
                  <a:cubicBezTo>
                    <a:pt x="13293" y="672715"/>
                    <a:pt x="0" y="757066"/>
                    <a:pt x="0" y="844522"/>
                  </a:cubicBezTo>
                  <a:cubicBezTo>
                    <a:pt x="0" y="961130"/>
                    <a:pt x="23633" y="1072219"/>
                    <a:pt x="66369" y="1173259"/>
                  </a:cubicBezTo>
                  <a:lnTo>
                    <a:pt x="67199" y="1174787"/>
                  </a:lnTo>
                  <a:lnTo>
                    <a:pt x="149603" y="1139859"/>
                  </a:lnTo>
                  <a:lnTo>
                    <a:pt x="148826" y="1138426"/>
                  </a:lnTo>
                  <a:cubicBezTo>
                    <a:pt x="110618" y="1048092"/>
                    <a:pt x="89489" y="948774"/>
                    <a:pt x="89489" y="844522"/>
                  </a:cubicBezTo>
                  <a:cubicBezTo>
                    <a:pt x="89489" y="453576"/>
                    <a:pt x="386605" y="132026"/>
                    <a:pt x="767350" y="93359"/>
                  </a:cubicBezTo>
                  <a:lnTo>
                    <a:pt x="843996" y="89489"/>
                  </a:lnTo>
                  <a:close/>
                </a:path>
              </a:pathLst>
            </a:custGeom>
            <a:solidFill>
              <a:srgbClr val="9172B3"/>
            </a:solidFill>
            <a:ln w="38100">
              <a:noFill/>
            </a:ln>
            <a:effectLst>
              <a:innerShdw blurRad="63500" dist="50800" dir="189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 62"/>
            <p:cNvSpPr/>
            <p:nvPr/>
          </p:nvSpPr>
          <p:spPr>
            <a:xfrm rot="7480189" flipH="1">
              <a:off x="4185757" y="3924204"/>
              <a:ext cx="738075" cy="1027350"/>
            </a:xfrm>
            <a:custGeom>
              <a:avLst/>
              <a:gdLst>
                <a:gd name="connsiteX0" fmla="*/ 843996 w 843996"/>
                <a:gd name="connsiteY0" fmla="*/ 0 h 1174787"/>
                <a:gd name="connsiteX1" fmla="*/ 760159 w 843996"/>
                <a:gd name="connsiteY1" fmla="*/ 4234 h 1174787"/>
                <a:gd name="connsiteX2" fmla="*/ 757939 w 843996"/>
                <a:gd name="connsiteY2" fmla="*/ 4372 h 1174787"/>
                <a:gd name="connsiteX3" fmla="*/ 690663 w 843996"/>
                <a:gd name="connsiteY3" fmla="*/ 14640 h 1174787"/>
                <a:gd name="connsiteX4" fmla="*/ 665650 w 843996"/>
                <a:gd name="connsiteY4" fmla="*/ 19366 h 1174787"/>
                <a:gd name="connsiteX5" fmla="*/ 604098 w 843996"/>
                <a:gd name="connsiteY5" fmla="*/ 35192 h 1174787"/>
                <a:gd name="connsiteX6" fmla="*/ 578643 w 843996"/>
                <a:gd name="connsiteY6" fmla="*/ 43345 h 1174787"/>
                <a:gd name="connsiteX7" fmla="*/ 517588 w 843996"/>
                <a:gd name="connsiteY7" fmla="*/ 65692 h 1174787"/>
                <a:gd name="connsiteX8" fmla="*/ 513729 w 843996"/>
                <a:gd name="connsiteY8" fmla="*/ 67472 h 1174787"/>
                <a:gd name="connsiteX9" fmla="*/ 372354 w 843996"/>
                <a:gd name="connsiteY9" fmla="*/ 144208 h 1174787"/>
                <a:gd name="connsiteX10" fmla="*/ 248476 w 843996"/>
                <a:gd name="connsiteY10" fmla="*/ 246417 h 1174787"/>
                <a:gd name="connsiteX11" fmla="*/ 246116 w 843996"/>
                <a:gd name="connsiteY11" fmla="*/ 248847 h 1174787"/>
                <a:gd name="connsiteX12" fmla="*/ 144236 w 843996"/>
                <a:gd name="connsiteY12" fmla="*/ 372326 h 1174787"/>
                <a:gd name="connsiteX13" fmla="*/ 67575 w 843996"/>
                <a:gd name="connsiteY13" fmla="*/ 513563 h 1174787"/>
                <a:gd name="connsiteX14" fmla="*/ 64536 w 843996"/>
                <a:gd name="connsiteY14" fmla="*/ 520794 h 1174787"/>
                <a:gd name="connsiteX15" fmla="*/ 37970 w 843996"/>
                <a:gd name="connsiteY15" fmla="*/ 593379 h 1174787"/>
                <a:gd name="connsiteX16" fmla="*/ 0 w 843996"/>
                <a:gd name="connsiteY16" fmla="*/ 844522 h 1174787"/>
                <a:gd name="connsiteX17" fmla="*/ 66369 w 843996"/>
                <a:gd name="connsiteY17" fmla="*/ 1173259 h 1174787"/>
                <a:gd name="connsiteX18" fmla="*/ 67199 w 843996"/>
                <a:gd name="connsiteY18" fmla="*/ 1174787 h 1174787"/>
                <a:gd name="connsiteX19" fmla="*/ 149603 w 843996"/>
                <a:gd name="connsiteY19" fmla="*/ 1139859 h 1174787"/>
                <a:gd name="connsiteX20" fmla="*/ 148826 w 843996"/>
                <a:gd name="connsiteY20" fmla="*/ 1138426 h 1174787"/>
                <a:gd name="connsiteX21" fmla="*/ 89489 w 843996"/>
                <a:gd name="connsiteY21" fmla="*/ 844522 h 1174787"/>
                <a:gd name="connsiteX22" fmla="*/ 767350 w 843996"/>
                <a:gd name="connsiteY22" fmla="*/ 93359 h 1174787"/>
                <a:gd name="connsiteX23" fmla="*/ 843996 w 843996"/>
                <a:gd name="connsiteY23" fmla="*/ 89489 h 1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96" h="1174787">
                  <a:moveTo>
                    <a:pt x="843996" y="0"/>
                  </a:moveTo>
                  <a:lnTo>
                    <a:pt x="760159" y="4234"/>
                  </a:lnTo>
                  <a:lnTo>
                    <a:pt x="757939" y="4372"/>
                  </a:lnTo>
                  <a:lnTo>
                    <a:pt x="690663" y="14640"/>
                  </a:lnTo>
                  <a:lnTo>
                    <a:pt x="665650" y="19366"/>
                  </a:lnTo>
                  <a:lnTo>
                    <a:pt x="604098" y="35192"/>
                  </a:lnTo>
                  <a:lnTo>
                    <a:pt x="578643" y="43345"/>
                  </a:lnTo>
                  <a:lnTo>
                    <a:pt x="517588" y="65692"/>
                  </a:lnTo>
                  <a:lnTo>
                    <a:pt x="513729" y="67472"/>
                  </a:lnTo>
                  <a:lnTo>
                    <a:pt x="372354" y="144208"/>
                  </a:lnTo>
                  <a:lnTo>
                    <a:pt x="248476" y="246417"/>
                  </a:lnTo>
                  <a:lnTo>
                    <a:pt x="246116" y="248847"/>
                  </a:lnTo>
                  <a:lnTo>
                    <a:pt x="144236" y="372326"/>
                  </a:lnTo>
                  <a:lnTo>
                    <a:pt x="67575" y="513563"/>
                  </a:lnTo>
                  <a:lnTo>
                    <a:pt x="64536" y="520794"/>
                  </a:lnTo>
                  <a:lnTo>
                    <a:pt x="37970" y="593379"/>
                  </a:lnTo>
                  <a:cubicBezTo>
                    <a:pt x="13293" y="672715"/>
                    <a:pt x="0" y="757066"/>
                    <a:pt x="0" y="844522"/>
                  </a:cubicBezTo>
                  <a:cubicBezTo>
                    <a:pt x="0" y="961130"/>
                    <a:pt x="23633" y="1072219"/>
                    <a:pt x="66369" y="1173259"/>
                  </a:cubicBezTo>
                  <a:lnTo>
                    <a:pt x="67199" y="1174787"/>
                  </a:lnTo>
                  <a:lnTo>
                    <a:pt x="149603" y="1139859"/>
                  </a:lnTo>
                  <a:lnTo>
                    <a:pt x="148826" y="1138426"/>
                  </a:lnTo>
                  <a:cubicBezTo>
                    <a:pt x="110618" y="1048092"/>
                    <a:pt x="89489" y="948774"/>
                    <a:pt x="89489" y="844522"/>
                  </a:cubicBezTo>
                  <a:cubicBezTo>
                    <a:pt x="89489" y="453576"/>
                    <a:pt x="386605" y="132026"/>
                    <a:pt x="767350" y="93359"/>
                  </a:cubicBezTo>
                  <a:lnTo>
                    <a:pt x="843996" y="89489"/>
                  </a:lnTo>
                  <a:close/>
                </a:path>
              </a:pathLst>
            </a:custGeom>
            <a:solidFill>
              <a:srgbClr val="EC6529"/>
            </a:solidFill>
            <a:ln w="38100">
              <a:noFill/>
            </a:ln>
            <a:effectLst>
              <a:innerShdw blurRad="63500" dist="50800" dir="5400000">
                <a:schemeClr val="tx1"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 66"/>
            <p:cNvSpPr/>
            <p:nvPr/>
          </p:nvSpPr>
          <p:spPr>
            <a:xfrm rot="21409944">
              <a:off x="3850971" y="3325229"/>
              <a:ext cx="738075" cy="1027350"/>
            </a:xfrm>
            <a:custGeom>
              <a:avLst/>
              <a:gdLst>
                <a:gd name="connsiteX0" fmla="*/ 843996 w 843996"/>
                <a:gd name="connsiteY0" fmla="*/ 0 h 1174787"/>
                <a:gd name="connsiteX1" fmla="*/ 760159 w 843996"/>
                <a:gd name="connsiteY1" fmla="*/ 4234 h 1174787"/>
                <a:gd name="connsiteX2" fmla="*/ 757939 w 843996"/>
                <a:gd name="connsiteY2" fmla="*/ 4372 h 1174787"/>
                <a:gd name="connsiteX3" fmla="*/ 690663 w 843996"/>
                <a:gd name="connsiteY3" fmla="*/ 14640 h 1174787"/>
                <a:gd name="connsiteX4" fmla="*/ 665650 w 843996"/>
                <a:gd name="connsiteY4" fmla="*/ 19366 h 1174787"/>
                <a:gd name="connsiteX5" fmla="*/ 604098 w 843996"/>
                <a:gd name="connsiteY5" fmla="*/ 35192 h 1174787"/>
                <a:gd name="connsiteX6" fmla="*/ 578643 w 843996"/>
                <a:gd name="connsiteY6" fmla="*/ 43345 h 1174787"/>
                <a:gd name="connsiteX7" fmla="*/ 517588 w 843996"/>
                <a:gd name="connsiteY7" fmla="*/ 65692 h 1174787"/>
                <a:gd name="connsiteX8" fmla="*/ 513729 w 843996"/>
                <a:gd name="connsiteY8" fmla="*/ 67472 h 1174787"/>
                <a:gd name="connsiteX9" fmla="*/ 372354 w 843996"/>
                <a:gd name="connsiteY9" fmla="*/ 144208 h 1174787"/>
                <a:gd name="connsiteX10" fmla="*/ 248476 w 843996"/>
                <a:gd name="connsiteY10" fmla="*/ 246417 h 1174787"/>
                <a:gd name="connsiteX11" fmla="*/ 246116 w 843996"/>
                <a:gd name="connsiteY11" fmla="*/ 248847 h 1174787"/>
                <a:gd name="connsiteX12" fmla="*/ 144236 w 843996"/>
                <a:gd name="connsiteY12" fmla="*/ 372326 h 1174787"/>
                <a:gd name="connsiteX13" fmla="*/ 67575 w 843996"/>
                <a:gd name="connsiteY13" fmla="*/ 513563 h 1174787"/>
                <a:gd name="connsiteX14" fmla="*/ 64536 w 843996"/>
                <a:gd name="connsiteY14" fmla="*/ 520794 h 1174787"/>
                <a:gd name="connsiteX15" fmla="*/ 37970 w 843996"/>
                <a:gd name="connsiteY15" fmla="*/ 593379 h 1174787"/>
                <a:gd name="connsiteX16" fmla="*/ 0 w 843996"/>
                <a:gd name="connsiteY16" fmla="*/ 844522 h 1174787"/>
                <a:gd name="connsiteX17" fmla="*/ 66369 w 843996"/>
                <a:gd name="connsiteY17" fmla="*/ 1173259 h 1174787"/>
                <a:gd name="connsiteX18" fmla="*/ 67199 w 843996"/>
                <a:gd name="connsiteY18" fmla="*/ 1174787 h 1174787"/>
                <a:gd name="connsiteX19" fmla="*/ 149603 w 843996"/>
                <a:gd name="connsiteY19" fmla="*/ 1139859 h 1174787"/>
                <a:gd name="connsiteX20" fmla="*/ 148826 w 843996"/>
                <a:gd name="connsiteY20" fmla="*/ 1138426 h 1174787"/>
                <a:gd name="connsiteX21" fmla="*/ 89489 w 843996"/>
                <a:gd name="connsiteY21" fmla="*/ 844522 h 1174787"/>
                <a:gd name="connsiteX22" fmla="*/ 767350 w 843996"/>
                <a:gd name="connsiteY22" fmla="*/ 93359 h 1174787"/>
                <a:gd name="connsiteX23" fmla="*/ 843996 w 843996"/>
                <a:gd name="connsiteY23" fmla="*/ 89489 h 1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3996" h="1174787">
                  <a:moveTo>
                    <a:pt x="843996" y="0"/>
                  </a:moveTo>
                  <a:lnTo>
                    <a:pt x="760159" y="4234"/>
                  </a:lnTo>
                  <a:lnTo>
                    <a:pt x="757939" y="4372"/>
                  </a:lnTo>
                  <a:lnTo>
                    <a:pt x="690663" y="14640"/>
                  </a:lnTo>
                  <a:lnTo>
                    <a:pt x="665650" y="19366"/>
                  </a:lnTo>
                  <a:lnTo>
                    <a:pt x="604098" y="35192"/>
                  </a:lnTo>
                  <a:lnTo>
                    <a:pt x="578643" y="43345"/>
                  </a:lnTo>
                  <a:lnTo>
                    <a:pt x="517588" y="65692"/>
                  </a:lnTo>
                  <a:lnTo>
                    <a:pt x="513729" y="67472"/>
                  </a:lnTo>
                  <a:lnTo>
                    <a:pt x="372354" y="144208"/>
                  </a:lnTo>
                  <a:lnTo>
                    <a:pt x="248476" y="246417"/>
                  </a:lnTo>
                  <a:lnTo>
                    <a:pt x="246116" y="248847"/>
                  </a:lnTo>
                  <a:lnTo>
                    <a:pt x="144236" y="372326"/>
                  </a:lnTo>
                  <a:lnTo>
                    <a:pt x="67575" y="513563"/>
                  </a:lnTo>
                  <a:lnTo>
                    <a:pt x="64536" y="520794"/>
                  </a:lnTo>
                  <a:lnTo>
                    <a:pt x="37970" y="593379"/>
                  </a:lnTo>
                  <a:cubicBezTo>
                    <a:pt x="13293" y="672715"/>
                    <a:pt x="0" y="757066"/>
                    <a:pt x="0" y="844522"/>
                  </a:cubicBezTo>
                  <a:cubicBezTo>
                    <a:pt x="0" y="961130"/>
                    <a:pt x="23633" y="1072219"/>
                    <a:pt x="66369" y="1173259"/>
                  </a:cubicBezTo>
                  <a:lnTo>
                    <a:pt x="67199" y="1174787"/>
                  </a:lnTo>
                  <a:lnTo>
                    <a:pt x="149603" y="1139859"/>
                  </a:lnTo>
                  <a:lnTo>
                    <a:pt x="148826" y="1138426"/>
                  </a:lnTo>
                  <a:cubicBezTo>
                    <a:pt x="110618" y="1048092"/>
                    <a:pt x="89489" y="948774"/>
                    <a:pt x="89489" y="844522"/>
                  </a:cubicBezTo>
                  <a:cubicBezTo>
                    <a:pt x="89489" y="453576"/>
                    <a:pt x="386605" y="132026"/>
                    <a:pt x="767350" y="93359"/>
                  </a:cubicBezTo>
                  <a:lnTo>
                    <a:pt x="843996" y="89489"/>
                  </a:lnTo>
                  <a:close/>
                </a:path>
              </a:pathLst>
            </a:custGeom>
            <a:solidFill>
              <a:srgbClr val="009CA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3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1006456" y="1405717"/>
            <a:ext cx="1692046" cy="5176057"/>
            <a:chOff x="1006456" y="1405717"/>
            <a:chExt cx="1692046" cy="517605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06456" y="1405717"/>
              <a:ext cx="1692046" cy="51760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006456" y="5827395"/>
              <a:ext cx="1681740" cy="754379"/>
            </a:xfrm>
            <a:custGeom>
              <a:avLst/>
              <a:gdLst>
                <a:gd name="connsiteX0" fmla="*/ 0 w 1681740"/>
                <a:gd name="connsiteY0" fmla="*/ 0 h 754379"/>
                <a:gd name="connsiteX1" fmla="*/ 1681740 w 1681740"/>
                <a:gd name="connsiteY1" fmla="*/ 0 h 754379"/>
                <a:gd name="connsiteX2" fmla="*/ 1669705 w 1681740"/>
                <a:gd name="connsiteY2" fmla="*/ 78860 h 754379"/>
                <a:gd name="connsiteX3" fmla="*/ 840870 w 1681740"/>
                <a:gd name="connsiteY3" fmla="*/ 754379 h 754379"/>
                <a:gd name="connsiteX4" fmla="*/ 12035 w 1681740"/>
                <a:gd name="connsiteY4" fmla="*/ 78860 h 7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740" h="754379">
                  <a:moveTo>
                    <a:pt x="0" y="0"/>
                  </a:moveTo>
                  <a:lnTo>
                    <a:pt x="1681740" y="0"/>
                  </a:lnTo>
                  <a:lnTo>
                    <a:pt x="1669705" y="78860"/>
                  </a:lnTo>
                  <a:cubicBezTo>
                    <a:pt x="1590817" y="464378"/>
                    <a:pt x="1249710" y="754379"/>
                    <a:pt x="840870" y="754379"/>
                  </a:cubicBezTo>
                  <a:cubicBezTo>
                    <a:pt x="432030" y="754379"/>
                    <a:pt x="90924" y="464378"/>
                    <a:pt x="12035" y="78860"/>
                  </a:cubicBezTo>
                  <a:close/>
                </a:path>
              </a:pathLst>
            </a:cu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855308" y="1405717"/>
            <a:ext cx="1692046" cy="5176057"/>
            <a:chOff x="2855308" y="1405717"/>
            <a:chExt cx="1692046" cy="517605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55308" y="1405717"/>
              <a:ext cx="1692046" cy="51760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860461" y="5827395"/>
              <a:ext cx="1681740" cy="754379"/>
            </a:xfrm>
            <a:custGeom>
              <a:avLst/>
              <a:gdLst>
                <a:gd name="connsiteX0" fmla="*/ 0 w 1681740"/>
                <a:gd name="connsiteY0" fmla="*/ 0 h 754379"/>
                <a:gd name="connsiteX1" fmla="*/ 1681740 w 1681740"/>
                <a:gd name="connsiteY1" fmla="*/ 0 h 754379"/>
                <a:gd name="connsiteX2" fmla="*/ 1669705 w 1681740"/>
                <a:gd name="connsiteY2" fmla="*/ 78860 h 754379"/>
                <a:gd name="connsiteX3" fmla="*/ 840870 w 1681740"/>
                <a:gd name="connsiteY3" fmla="*/ 754379 h 754379"/>
                <a:gd name="connsiteX4" fmla="*/ 12035 w 1681740"/>
                <a:gd name="connsiteY4" fmla="*/ 78860 h 7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740" h="754379">
                  <a:moveTo>
                    <a:pt x="0" y="0"/>
                  </a:moveTo>
                  <a:lnTo>
                    <a:pt x="1681740" y="0"/>
                  </a:lnTo>
                  <a:lnTo>
                    <a:pt x="1669705" y="78860"/>
                  </a:lnTo>
                  <a:cubicBezTo>
                    <a:pt x="1590817" y="464378"/>
                    <a:pt x="1249710" y="754379"/>
                    <a:pt x="840870" y="754379"/>
                  </a:cubicBezTo>
                  <a:cubicBezTo>
                    <a:pt x="432030" y="754379"/>
                    <a:pt x="90924" y="464378"/>
                    <a:pt x="12035" y="78860"/>
                  </a:cubicBezTo>
                  <a:close/>
                </a:path>
              </a:pathLst>
            </a:custGeom>
            <a:solidFill>
              <a:srgbClr val="8865AC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704160" y="1405717"/>
            <a:ext cx="1696418" cy="5176057"/>
            <a:chOff x="4704160" y="1405717"/>
            <a:chExt cx="1696418" cy="517605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704160" y="1405717"/>
              <a:ext cx="1692046" cy="51760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718838" y="5827395"/>
              <a:ext cx="1681740" cy="754379"/>
            </a:xfrm>
            <a:custGeom>
              <a:avLst/>
              <a:gdLst>
                <a:gd name="connsiteX0" fmla="*/ 0 w 1681740"/>
                <a:gd name="connsiteY0" fmla="*/ 0 h 754379"/>
                <a:gd name="connsiteX1" fmla="*/ 1681740 w 1681740"/>
                <a:gd name="connsiteY1" fmla="*/ 0 h 754379"/>
                <a:gd name="connsiteX2" fmla="*/ 1669705 w 1681740"/>
                <a:gd name="connsiteY2" fmla="*/ 78860 h 754379"/>
                <a:gd name="connsiteX3" fmla="*/ 840870 w 1681740"/>
                <a:gd name="connsiteY3" fmla="*/ 754379 h 754379"/>
                <a:gd name="connsiteX4" fmla="*/ 12035 w 1681740"/>
                <a:gd name="connsiteY4" fmla="*/ 78860 h 7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740" h="754379">
                  <a:moveTo>
                    <a:pt x="0" y="0"/>
                  </a:moveTo>
                  <a:lnTo>
                    <a:pt x="1681740" y="0"/>
                  </a:lnTo>
                  <a:lnTo>
                    <a:pt x="1669705" y="78860"/>
                  </a:lnTo>
                  <a:cubicBezTo>
                    <a:pt x="1590817" y="464378"/>
                    <a:pt x="1249710" y="754379"/>
                    <a:pt x="840870" y="754379"/>
                  </a:cubicBezTo>
                  <a:cubicBezTo>
                    <a:pt x="432030" y="754379"/>
                    <a:pt x="90924" y="464378"/>
                    <a:pt x="12035" y="78860"/>
                  </a:cubicBezTo>
                  <a:close/>
                </a:path>
              </a:pathLst>
            </a:cu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553012" y="1405717"/>
            <a:ext cx="1692046" cy="5176057"/>
            <a:chOff x="6553012" y="1405717"/>
            <a:chExt cx="1692046" cy="517605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553012" y="1405717"/>
              <a:ext cx="1692046" cy="51760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558165" y="5827395"/>
              <a:ext cx="1681740" cy="754379"/>
            </a:xfrm>
            <a:custGeom>
              <a:avLst/>
              <a:gdLst>
                <a:gd name="connsiteX0" fmla="*/ 0 w 1681740"/>
                <a:gd name="connsiteY0" fmla="*/ 0 h 754379"/>
                <a:gd name="connsiteX1" fmla="*/ 1681740 w 1681740"/>
                <a:gd name="connsiteY1" fmla="*/ 0 h 754379"/>
                <a:gd name="connsiteX2" fmla="*/ 1669705 w 1681740"/>
                <a:gd name="connsiteY2" fmla="*/ 78860 h 754379"/>
                <a:gd name="connsiteX3" fmla="*/ 840870 w 1681740"/>
                <a:gd name="connsiteY3" fmla="*/ 754379 h 754379"/>
                <a:gd name="connsiteX4" fmla="*/ 12035 w 1681740"/>
                <a:gd name="connsiteY4" fmla="*/ 78860 h 7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740" h="754379">
                  <a:moveTo>
                    <a:pt x="0" y="0"/>
                  </a:moveTo>
                  <a:lnTo>
                    <a:pt x="1681740" y="0"/>
                  </a:lnTo>
                  <a:lnTo>
                    <a:pt x="1669705" y="78860"/>
                  </a:lnTo>
                  <a:cubicBezTo>
                    <a:pt x="1590817" y="464378"/>
                    <a:pt x="1249710" y="754379"/>
                    <a:pt x="840870" y="754379"/>
                  </a:cubicBezTo>
                  <a:cubicBezTo>
                    <a:pt x="432030" y="754379"/>
                    <a:pt x="90924" y="464378"/>
                    <a:pt x="12035" y="78860"/>
                  </a:cubicBezTo>
                  <a:close/>
                </a:path>
              </a:pathLst>
            </a:cu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214824" y="1702296"/>
            <a:ext cx="1275312" cy="1275312"/>
            <a:chOff x="1214824" y="1702296"/>
            <a:chExt cx="1275312" cy="1275312"/>
          </a:xfrm>
        </p:grpSpPr>
        <p:sp>
          <p:nvSpPr>
            <p:cNvPr id="8" name="도넛 7"/>
            <p:cNvSpPr/>
            <p:nvPr/>
          </p:nvSpPr>
          <p:spPr>
            <a:xfrm>
              <a:off x="1214824" y="1702296"/>
              <a:ext cx="1275312" cy="1275312"/>
            </a:xfrm>
            <a:prstGeom prst="donut">
              <a:avLst>
                <a:gd name="adj" fmla="val 12306"/>
              </a:avLst>
            </a:prstGeom>
            <a:solidFill>
              <a:srgbClr val="009CA7"/>
            </a:solidFill>
            <a:ln w="50800">
              <a:solidFill>
                <a:schemeClr val="bg1">
                  <a:alpha val="32000"/>
                </a:schemeClr>
              </a:solidFill>
            </a:ln>
            <a:effectLst>
              <a:innerShdw blurRad="63500" dist="50800" dir="135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84"/>
            <p:cNvSpPr>
              <a:spLocks noChangeArrowheads="1"/>
            </p:cNvSpPr>
            <p:nvPr/>
          </p:nvSpPr>
          <p:spPr bwMode="auto">
            <a:xfrm>
              <a:off x="1346378" y="2063218"/>
              <a:ext cx="10178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2800" b="1" dirty="0" smtClean="0">
                  <a:solidFill>
                    <a:srgbClr val="009CA7"/>
                  </a:solidFill>
                  <a:effectLst/>
                  <a:latin typeface="Arial" charset="0"/>
                  <a:ea typeface="HY견고딕" pitchFamily="18" charset="-127"/>
                  <a:cs typeface="Arial" charset="0"/>
                </a:rPr>
                <a:t>17%</a:t>
              </a:r>
              <a:endParaRPr kumimoji="0" lang="ko-KR" altLang="en-US" sz="2800" b="1" dirty="0">
                <a:solidFill>
                  <a:srgbClr val="009CA7"/>
                </a:solidFill>
                <a:effectLst/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069692" y="1702296"/>
            <a:ext cx="1275312" cy="1275312"/>
            <a:chOff x="3069692" y="1702296"/>
            <a:chExt cx="1275312" cy="1275312"/>
          </a:xfrm>
        </p:grpSpPr>
        <p:sp>
          <p:nvSpPr>
            <p:cNvPr id="20" name="도넛 19"/>
            <p:cNvSpPr/>
            <p:nvPr/>
          </p:nvSpPr>
          <p:spPr>
            <a:xfrm>
              <a:off x="3069692" y="1702296"/>
              <a:ext cx="1275312" cy="1275312"/>
            </a:xfrm>
            <a:prstGeom prst="donut">
              <a:avLst>
                <a:gd name="adj" fmla="val 12306"/>
              </a:avLst>
            </a:prstGeom>
            <a:solidFill>
              <a:srgbClr val="8865AC"/>
            </a:solidFill>
            <a:ln w="50800">
              <a:solidFill>
                <a:schemeClr val="bg1">
                  <a:alpha val="32000"/>
                </a:schemeClr>
              </a:solidFill>
            </a:ln>
            <a:effectLst>
              <a:innerShdw blurRad="63500" dist="50800" dir="135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84"/>
            <p:cNvSpPr>
              <a:spLocks noChangeArrowheads="1"/>
            </p:cNvSpPr>
            <p:nvPr/>
          </p:nvSpPr>
          <p:spPr bwMode="auto">
            <a:xfrm>
              <a:off x="3201246" y="2063218"/>
              <a:ext cx="10178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2800" b="1" dirty="0" smtClean="0">
                  <a:solidFill>
                    <a:srgbClr val="9172B3"/>
                  </a:solidFill>
                  <a:effectLst/>
                  <a:latin typeface="Arial" charset="0"/>
                  <a:ea typeface="HY견고딕" pitchFamily="18" charset="-127"/>
                  <a:cs typeface="Arial" charset="0"/>
                </a:rPr>
                <a:t>46%</a:t>
              </a:r>
              <a:endParaRPr kumimoji="0" lang="ko-KR" altLang="en-US" sz="2800" b="1" dirty="0">
                <a:solidFill>
                  <a:srgbClr val="9172B3"/>
                </a:solidFill>
                <a:effectLst/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924560" y="1702296"/>
            <a:ext cx="1275312" cy="1275312"/>
            <a:chOff x="4924560" y="1702296"/>
            <a:chExt cx="1275312" cy="1275312"/>
          </a:xfrm>
        </p:grpSpPr>
        <p:sp>
          <p:nvSpPr>
            <p:cNvPr id="22" name="도넛 21"/>
            <p:cNvSpPr/>
            <p:nvPr/>
          </p:nvSpPr>
          <p:spPr>
            <a:xfrm>
              <a:off x="4924560" y="1702296"/>
              <a:ext cx="1275312" cy="1275312"/>
            </a:xfrm>
            <a:prstGeom prst="donut">
              <a:avLst>
                <a:gd name="adj" fmla="val 12306"/>
              </a:avLst>
            </a:prstGeom>
            <a:solidFill>
              <a:srgbClr val="EC6529"/>
            </a:solidFill>
            <a:ln w="50800">
              <a:solidFill>
                <a:schemeClr val="bg1">
                  <a:alpha val="32000"/>
                </a:schemeClr>
              </a:solidFill>
            </a:ln>
            <a:effectLst>
              <a:innerShdw blurRad="63500" dist="50800" dir="135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84"/>
            <p:cNvSpPr>
              <a:spLocks noChangeArrowheads="1"/>
            </p:cNvSpPr>
            <p:nvPr/>
          </p:nvSpPr>
          <p:spPr bwMode="auto">
            <a:xfrm>
              <a:off x="5056114" y="2063218"/>
              <a:ext cx="10178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EC6529"/>
                  </a:solidFill>
                  <a:effectLst/>
                  <a:latin typeface="Arial" charset="0"/>
                  <a:ea typeface="HY견고딕" pitchFamily="18" charset="-127"/>
                  <a:cs typeface="Arial" charset="0"/>
                </a:rPr>
                <a:t>57</a:t>
              </a:r>
              <a:r>
                <a:rPr kumimoji="0" lang="en-US" altLang="ko-KR" sz="2800" b="1" dirty="0" smtClean="0">
                  <a:solidFill>
                    <a:srgbClr val="EC6529"/>
                  </a:solidFill>
                  <a:effectLst/>
                  <a:latin typeface="Arial" charset="0"/>
                  <a:ea typeface="HY견고딕" pitchFamily="18" charset="-127"/>
                  <a:cs typeface="Arial" charset="0"/>
                </a:rPr>
                <a:t>%</a:t>
              </a:r>
              <a:endParaRPr kumimoji="0" lang="ko-KR" altLang="en-US" sz="2800" b="1" dirty="0">
                <a:solidFill>
                  <a:srgbClr val="EC6529"/>
                </a:solidFill>
                <a:effectLst/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779428" y="1702296"/>
            <a:ext cx="1275312" cy="1275312"/>
            <a:chOff x="6779428" y="1702296"/>
            <a:chExt cx="1275312" cy="1275312"/>
          </a:xfrm>
        </p:grpSpPr>
        <p:sp>
          <p:nvSpPr>
            <p:cNvPr id="24" name="도넛 23"/>
            <p:cNvSpPr/>
            <p:nvPr/>
          </p:nvSpPr>
          <p:spPr>
            <a:xfrm>
              <a:off x="6779428" y="1702296"/>
              <a:ext cx="1275312" cy="1275312"/>
            </a:xfrm>
            <a:prstGeom prst="donut">
              <a:avLst>
                <a:gd name="adj" fmla="val 12306"/>
              </a:avLst>
            </a:prstGeom>
            <a:solidFill>
              <a:srgbClr val="FFC945"/>
            </a:solidFill>
            <a:ln w="50800">
              <a:solidFill>
                <a:schemeClr val="bg1">
                  <a:alpha val="32000"/>
                </a:schemeClr>
              </a:solidFill>
            </a:ln>
            <a:effectLst>
              <a:innerShdw blurRad="63500" dist="50800" dir="13500000">
                <a:schemeClr val="tx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84"/>
            <p:cNvSpPr>
              <a:spLocks noChangeArrowheads="1"/>
            </p:cNvSpPr>
            <p:nvPr/>
          </p:nvSpPr>
          <p:spPr bwMode="auto">
            <a:xfrm>
              <a:off x="6910982" y="2063218"/>
              <a:ext cx="10178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2800" b="1" dirty="0" smtClean="0">
                  <a:solidFill>
                    <a:srgbClr val="FFC945"/>
                  </a:solidFill>
                  <a:effectLst/>
                  <a:latin typeface="Arial" charset="0"/>
                  <a:ea typeface="HY견고딕" pitchFamily="18" charset="-127"/>
                  <a:cs typeface="Arial" charset="0"/>
                </a:rPr>
                <a:t>86%</a:t>
              </a:r>
              <a:endParaRPr kumimoji="0" lang="ko-KR" altLang="en-US" sz="2800" b="1" dirty="0">
                <a:solidFill>
                  <a:srgbClr val="FFC945"/>
                </a:solidFill>
                <a:effectLst/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124769" y="3148310"/>
            <a:ext cx="14554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73621" y="3148309"/>
            <a:ext cx="14554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822473" y="3148308"/>
            <a:ext cx="14554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671325" y="3148307"/>
            <a:ext cx="14554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71" y="5978784"/>
            <a:ext cx="685540" cy="393442"/>
          </a:xfrm>
          <a:prstGeom prst="rect">
            <a:avLst/>
          </a:prstGeom>
          <a:effectLst>
            <a:outerShdw blurRad="50800" dist="38100" dir="2700000" sx="99000" sy="99000" algn="tl" rotWithShape="0">
              <a:prstClr val="black">
                <a:alpha val="31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51" y="5978457"/>
            <a:ext cx="543850" cy="452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935" y="5977558"/>
            <a:ext cx="522496" cy="415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388" y="5935981"/>
            <a:ext cx="617392" cy="456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75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9525" y="1717432"/>
            <a:ext cx="1648886" cy="1648886"/>
          </a:xfrm>
          <a:prstGeom prst="roundRect">
            <a:avLst>
              <a:gd name="adj" fmla="val 20702"/>
            </a:avLst>
          </a:prstGeom>
          <a:solidFill>
            <a:srgbClr val="9172B3"/>
          </a:solidFill>
          <a:ln>
            <a:noFill/>
          </a:ln>
          <a:effectLst>
            <a:innerShdw blurRad="114300">
              <a:schemeClr val="tx1"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88188" y="1936909"/>
            <a:ext cx="1182985" cy="1182984"/>
          </a:xfrm>
          <a:prstGeom prst="roundRect">
            <a:avLst>
              <a:gd name="adj" fmla="val 19177"/>
            </a:avLst>
          </a:prstGeom>
          <a:solidFill>
            <a:srgbClr val="009CA7"/>
          </a:solidFill>
          <a:ln>
            <a:noFill/>
          </a:ln>
          <a:effectLst>
            <a:innerShdw blurRad="114300">
              <a:schemeClr val="tx1">
                <a:alpha val="54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1233237" y="2174425"/>
            <a:ext cx="1182985" cy="1182984"/>
            <a:chOff x="1233237" y="2174425"/>
            <a:chExt cx="1182985" cy="1182984"/>
          </a:xfrm>
        </p:grpSpPr>
        <p:sp>
          <p:nvSpPr>
            <p:cNvPr id="36" name="모서리가 둥근 직사각형 35"/>
            <p:cNvSpPr/>
            <p:nvPr/>
          </p:nvSpPr>
          <p:spPr>
            <a:xfrm rot="20947673">
              <a:off x="1233237" y="2174425"/>
              <a:ext cx="1182985" cy="1182984"/>
            </a:xfrm>
            <a:prstGeom prst="roundRect">
              <a:avLst>
                <a:gd name="adj" fmla="val 1917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 rot="20947673">
              <a:off x="1273568" y="2214386"/>
              <a:ext cx="1097364" cy="1097364"/>
            </a:xfrm>
            <a:prstGeom prst="roundRect">
              <a:avLst>
                <a:gd name="adj" fmla="val 16187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rgbClr val="009CA7"/>
                  </a:gs>
                  <a:gs pos="65000">
                    <a:srgbClr val="009CA7">
                      <a:alpha val="15000"/>
                    </a:srgb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schemeClr val="tx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1332476" y="2541875"/>
              <a:ext cx="97428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25400" dir="2700000" algn="tl" rotWithShape="0">
                <a:srgbClr val="87400B">
                  <a:alpha val="27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 smtClean="0">
                  <a:solidFill>
                    <a:srgbClr val="009CA7"/>
                  </a:solidFill>
                  <a:latin typeface="Arial" charset="0"/>
                </a:rPr>
                <a:t>TEXT</a:t>
              </a:r>
              <a:endParaRPr lang="ko-KR" altLang="en-US" sz="2400" b="1" dirty="0" smtClean="0">
                <a:solidFill>
                  <a:srgbClr val="009CA7"/>
                </a:solidFill>
                <a:latin typeface="Arial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46228" y="1867037"/>
            <a:ext cx="1648886" cy="1648886"/>
            <a:chOff x="2846228" y="1867037"/>
            <a:chExt cx="1648886" cy="1648886"/>
          </a:xfrm>
        </p:grpSpPr>
        <p:sp>
          <p:nvSpPr>
            <p:cNvPr id="39" name="모서리가 둥근 직사각형 38"/>
            <p:cNvSpPr/>
            <p:nvPr/>
          </p:nvSpPr>
          <p:spPr>
            <a:xfrm rot="332514">
              <a:off x="2846228" y="1867037"/>
              <a:ext cx="1648886" cy="1648886"/>
            </a:xfrm>
            <a:prstGeom prst="roundRect">
              <a:avLst>
                <a:gd name="adj" fmla="val 207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332514">
              <a:off x="2863791" y="1908154"/>
              <a:ext cx="1585186" cy="1553952"/>
            </a:xfrm>
            <a:prstGeom prst="roundRect">
              <a:avLst>
                <a:gd name="adj" fmla="val 21175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rgbClr val="9172B3">
                      <a:alpha val="86000"/>
                    </a:srgbClr>
                  </a:gs>
                  <a:gs pos="74000">
                    <a:srgbClr val="9172B3">
                      <a:alpha val="47000"/>
                    </a:srgb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srgbClr val="87400B">
                  <a:alpha val="2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2965476" y="2368314"/>
              <a:ext cx="1357752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25400" dir="2700000" algn="tl" rotWithShape="0">
                <a:srgbClr val="87400B">
                  <a:alpha val="27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600" b="1" dirty="0">
                  <a:solidFill>
                    <a:srgbClr val="9172B3"/>
                  </a:solidFill>
                  <a:latin typeface="Arial" charset="0"/>
                </a:rPr>
                <a:t>TEXT</a:t>
              </a:r>
              <a:endParaRPr lang="ko-KR" altLang="en-US" sz="3600" b="1" dirty="0">
                <a:solidFill>
                  <a:srgbClr val="9172B3"/>
                </a:solidFill>
                <a:latin typeface="Arial" charset="0"/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144827" y="1963858"/>
            <a:ext cx="1182984" cy="1182984"/>
          </a:xfrm>
          <a:prstGeom prst="roundRect">
            <a:avLst>
              <a:gd name="adj" fmla="val 18450"/>
            </a:avLst>
          </a:prstGeom>
          <a:solidFill>
            <a:srgbClr val="EC6529"/>
          </a:solidFill>
          <a:ln>
            <a:noFill/>
          </a:ln>
          <a:effectLst>
            <a:innerShdw blurRad="1143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5236973" y="1726342"/>
            <a:ext cx="1182984" cy="1182984"/>
            <a:chOff x="5236973" y="1726342"/>
            <a:chExt cx="1182984" cy="1182984"/>
          </a:xfrm>
        </p:grpSpPr>
        <p:sp>
          <p:nvSpPr>
            <p:cNvPr id="37" name="모서리가 둥근 직사각형 36"/>
            <p:cNvSpPr/>
            <p:nvPr/>
          </p:nvSpPr>
          <p:spPr>
            <a:xfrm rot="20947673">
              <a:off x="5236973" y="1726342"/>
              <a:ext cx="1182984" cy="1182984"/>
            </a:xfrm>
            <a:prstGeom prst="roundRect">
              <a:avLst>
                <a:gd name="adj" fmla="val 1917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20947673">
              <a:off x="5274169" y="1775383"/>
              <a:ext cx="1108590" cy="1097614"/>
            </a:xfrm>
            <a:prstGeom prst="roundRect">
              <a:avLst>
                <a:gd name="adj" fmla="val 15702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rgbClr val="EC6529"/>
                  </a:gs>
                  <a:gs pos="74000">
                    <a:srgbClr val="EC6529">
                      <a:alpha val="61000"/>
                    </a:srgb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srgbClr val="87400B">
                  <a:alpha val="2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5331688" y="2100424"/>
              <a:ext cx="97704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25400" dir="2700000" algn="tl" rotWithShape="0">
                <a:srgbClr val="87400B">
                  <a:alpha val="27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>
                  <a:solidFill>
                    <a:srgbClr val="EC6529"/>
                  </a:solidFill>
                  <a:latin typeface="Arial" charset="0"/>
                </a:rPr>
                <a:t>TEXT</a:t>
              </a:r>
              <a:endParaRPr lang="ko-KR" altLang="en-US" sz="2400" b="1" dirty="0">
                <a:solidFill>
                  <a:srgbClr val="EC6529"/>
                </a:solidFill>
                <a:latin typeface="Arial" charset="0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6849519" y="1936908"/>
            <a:ext cx="1182984" cy="1182985"/>
          </a:xfrm>
          <a:prstGeom prst="roundRect">
            <a:avLst>
              <a:gd name="adj" fmla="val 19177"/>
            </a:avLst>
          </a:prstGeom>
          <a:solidFill>
            <a:srgbClr val="FFC945"/>
          </a:solidFill>
          <a:ln>
            <a:noFill/>
          </a:ln>
          <a:effectLst>
            <a:innerShdw blurRad="1143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6967085" y="2174423"/>
            <a:ext cx="1182984" cy="1182985"/>
            <a:chOff x="6967085" y="2174423"/>
            <a:chExt cx="1182984" cy="1182985"/>
          </a:xfrm>
        </p:grpSpPr>
        <p:sp>
          <p:nvSpPr>
            <p:cNvPr id="38" name="모서리가 둥근 직사각형 37"/>
            <p:cNvSpPr/>
            <p:nvPr/>
          </p:nvSpPr>
          <p:spPr>
            <a:xfrm rot="245592">
              <a:off x="6967085" y="2174423"/>
              <a:ext cx="1182984" cy="1182985"/>
            </a:xfrm>
            <a:prstGeom prst="roundRect">
              <a:avLst>
                <a:gd name="adj" fmla="val 1917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 rot="288843">
              <a:off x="7005782" y="2224356"/>
              <a:ext cx="1101932" cy="1091024"/>
            </a:xfrm>
            <a:prstGeom prst="roundRect">
              <a:avLst>
                <a:gd name="adj" fmla="val 15376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rgbClr val="FFC945">
                      <a:alpha val="54000"/>
                    </a:srgbClr>
                  </a:gs>
                  <a:gs pos="74000">
                    <a:srgbClr val="FFC945">
                      <a:alpha val="71000"/>
                    </a:srgbClr>
                  </a:gs>
                </a:gsLst>
                <a:lin ang="10200000" scaled="0"/>
              </a:gradFill>
            </a:ln>
            <a:effectLst>
              <a:outerShdw blurRad="50800" dist="38100" dir="2700000" algn="tl" rotWithShape="0">
                <a:srgbClr val="87400B">
                  <a:alpha val="2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7082324" y="2555879"/>
              <a:ext cx="102703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25400" dir="2700000" algn="tl" rotWithShape="0">
                <a:srgbClr val="87400B">
                  <a:alpha val="27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b="1" dirty="0">
                  <a:solidFill>
                    <a:srgbClr val="FFC945"/>
                  </a:solidFill>
                  <a:latin typeface="Arial" charset="0"/>
                </a:rPr>
                <a:t>TEXT</a:t>
              </a:r>
              <a:endParaRPr lang="ko-KR" altLang="en-US" sz="2400" b="1" dirty="0">
                <a:solidFill>
                  <a:srgbClr val="FFC945"/>
                </a:solidFill>
                <a:latin typeface="Arial" charset="0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982497" y="3896244"/>
            <a:ext cx="7179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000" noProof="1" smtClean="0">
              <a:solidFill>
                <a:srgbClr val="009CA7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rgbClr val="000000"/>
                </a:solidFill>
                <a:latin typeface="Arial" charset="0"/>
              </a:rPr>
              <a:t>.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 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2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72545" y="5072403"/>
            <a:ext cx="7179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2000" noProof="1" smtClean="0">
              <a:solidFill>
                <a:srgbClr val="EC6529"/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rgbClr val="000000"/>
                </a:solidFill>
                <a:latin typeface="Arial" charset="0"/>
              </a:rPr>
              <a:t>.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 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rgbClr val="000000"/>
                </a:solidFill>
                <a:latin typeface="Arial" charset="0"/>
              </a:rPr>
              <a:t>.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 The text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rgbClr val="000000"/>
                </a:solidFill>
                <a:latin typeface="Arial" charset="0"/>
              </a:rPr>
              <a:t>own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1317616"/>
            <a:ext cx="1069410" cy="1374842"/>
          </a:xfrm>
          <a:custGeom>
            <a:avLst/>
            <a:gdLst>
              <a:gd name="connsiteX0" fmla="*/ 0 w 1066800"/>
              <a:gd name="connsiteY0" fmla="*/ 0 h 1067660"/>
              <a:gd name="connsiteX1" fmla="*/ 1066800 w 1066800"/>
              <a:gd name="connsiteY1" fmla="*/ 0 h 1067660"/>
              <a:gd name="connsiteX2" fmla="*/ 1066800 w 1066800"/>
              <a:gd name="connsiteY2" fmla="*/ 1067660 h 1067660"/>
              <a:gd name="connsiteX3" fmla="*/ 0 w 1066800"/>
              <a:gd name="connsiteY3" fmla="*/ 1067660 h 1067660"/>
              <a:gd name="connsiteX4" fmla="*/ 0 w 1066800"/>
              <a:gd name="connsiteY4" fmla="*/ 0 h 1067660"/>
              <a:gd name="connsiteX0" fmla="*/ 0 w 1069181"/>
              <a:gd name="connsiteY0" fmla="*/ 0 h 1067660"/>
              <a:gd name="connsiteX1" fmla="*/ 1069181 w 1069181"/>
              <a:gd name="connsiteY1" fmla="*/ 466725 h 1067660"/>
              <a:gd name="connsiteX2" fmla="*/ 1066800 w 1069181"/>
              <a:gd name="connsiteY2" fmla="*/ 1067660 h 1067660"/>
              <a:gd name="connsiteX3" fmla="*/ 0 w 1069181"/>
              <a:gd name="connsiteY3" fmla="*/ 1067660 h 1067660"/>
              <a:gd name="connsiteX4" fmla="*/ 0 w 1069181"/>
              <a:gd name="connsiteY4" fmla="*/ 0 h 1067660"/>
              <a:gd name="connsiteX0" fmla="*/ 0 w 1069410"/>
              <a:gd name="connsiteY0" fmla="*/ 0 h 1370079"/>
              <a:gd name="connsiteX1" fmla="*/ 1069181 w 1069410"/>
              <a:gd name="connsiteY1" fmla="*/ 466725 h 1370079"/>
              <a:gd name="connsiteX2" fmla="*/ 1069181 w 1069410"/>
              <a:gd name="connsiteY2" fmla="*/ 1370079 h 1370079"/>
              <a:gd name="connsiteX3" fmla="*/ 0 w 1069410"/>
              <a:gd name="connsiteY3" fmla="*/ 1067660 h 1370079"/>
              <a:gd name="connsiteX4" fmla="*/ 0 w 1069410"/>
              <a:gd name="connsiteY4" fmla="*/ 0 h 1370079"/>
              <a:gd name="connsiteX0" fmla="*/ 0 w 1069410"/>
              <a:gd name="connsiteY0" fmla="*/ 0 h 1374842"/>
              <a:gd name="connsiteX1" fmla="*/ 1069181 w 1069410"/>
              <a:gd name="connsiteY1" fmla="*/ 466725 h 1374842"/>
              <a:gd name="connsiteX2" fmla="*/ 1069181 w 1069410"/>
              <a:gd name="connsiteY2" fmla="*/ 1374842 h 1374842"/>
              <a:gd name="connsiteX3" fmla="*/ 0 w 1069410"/>
              <a:gd name="connsiteY3" fmla="*/ 1067660 h 1374842"/>
              <a:gd name="connsiteX4" fmla="*/ 0 w 1069410"/>
              <a:gd name="connsiteY4" fmla="*/ 0 h 137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410" h="1374842">
                <a:moveTo>
                  <a:pt x="0" y="0"/>
                </a:moveTo>
                <a:lnTo>
                  <a:pt x="1069181" y="466725"/>
                </a:lnTo>
                <a:cubicBezTo>
                  <a:pt x="1068387" y="667037"/>
                  <a:pt x="1069975" y="1174530"/>
                  <a:pt x="1069181" y="1374842"/>
                </a:cubicBezTo>
                <a:lnTo>
                  <a:pt x="0" y="1067660"/>
                </a:lnTo>
                <a:lnTo>
                  <a:pt x="0" y="0"/>
                </a:lnTo>
                <a:close/>
              </a:path>
            </a:pathLst>
          </a:custGeom>
          <a:solidFill>
            <a:srgbClr val="008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" y="2385275"/>
            <a:ext cx="1069410" cy="1212916"/>
          </a:xfrm>
          <a:custGeom>
            <a:avLst/>
            <a:gdLst>
              <a:gd name="connsiteX0" fmla="*/ 0 w 1066800"/>
              <a:gd name="connsiteY0" fmla="*/ 0 h 1067660"/>
              <a:gd name="connsiteX1" fmla="*/ 1066800 w 1066800"/>
              <a:gd name="connsiteY1" fmla="*/ 0 h 1067660"/>
              <a:gd name="connsiteX2" fmla="*/ 1066800 w 1066800"/>
              <a:gd name="connsiteY2" fmla="*/ 1067660 h 1067660"/>
              <a:gd name="connsiteX3" fmla="*/ 0 w 1066800"/>
              <a:gd name="connsiteY3" fmla="*/ 1067660 h 1067660"/>
              <a:gd name="connsiteX4" fmla="*/ 0 w 1066800"/>
              <a:gd name="connsiteY4" fmla="*/ 0 h 1067660"/>
              <a:gd name="connsiteX0" fmla="*/ 0 w 1069181"/>
              <a:gd name="connsiteY0" fmla="*/ 0 h 1067660"/>
              <a:gd name="connsiteX1" fmla="*/ 1069181 w 1069181"/>
              <a:gd name="connsiteY1" fmla="*/ 307181 h 1067660"/>
              <a:gd name="connsiteX2" fmla="*/ 1066800 w 1069181"/>
              <a:gd name="connsiteY2" fmla="*/ 1067660 h 1067660"/>
              <a:gd name="connsiteX3" fmla="*/ 0 w 1069181"/>
              <a:gd name="connsiteY3" fmla="*/ 1067660 h 1067660"/>
              <a:gd name="connsiteX4" fmla="*/ 0 w 1069181"/>
              <a:gd name="connsiteY4" fmla="*/ 0 h 1067660"/>
              <a:gd name="connsiteX0" fmla="*/ 0 w 1069410"/>
              <a:gd name="connsiteY0" fmla="*/ 0 h 1212916"/>
              <a:gd name="connsiteX1" fmla="*/ 1069181 w 1069410"/>
              <a:gd name="connsiteY1" fmla="*/ 307181 h 1212916"/>
              <a:gd name="connsiteX2" fmla="*/ 1069181 w 1069410"/>
              <a:gd name="connsiteY2" fmla="*/ 1212916 h 1212916"/>
              <a:gd name="connsiteX3" fmla="*/ 0 w 1069410"/>
              <a:gd name="connsiteY3" fmla="*/ 1067660 h 1212916"/>
              <a:gd name="connsiteX4" fmla="*/ 0 w 1069410"/>
              <a:gd name="connsiteY4" fmla="*/ 0 h 1212916"/>
              <a:gd name="connsiteX0" fmla="*/ 0 w 1069410"/>
              <a:gd name="connsiteY0" fmla="*/ 0 h 1212916"/>
              <a:gd name="connsiteX1" fmla="*/ 1069181 w 1069410"/>
              <a:gd name="connsiteY1" fmla="*/ 304799 h 1212916"/>
              <a:gd name="connsiteX2" fmla="*/ 1069181 w 1069410"/>
              <a:gd name="connsiteY2" fmla="*/ 1212916 h 1212916"/>
              <a:gd name="connsiteX3" fmla="*/ 0 w 1069410"/>
              <a:gd name="connsiteY3" fmla="*/ 1067660 h 1212916"/>
              <a:gd name="connsiteX4" fmla="*/ 0 w 1069410"/>
              <a:gd name="connsiteY4" fmla="*/ 0 h 121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410" h="1212916">
                <a:moveTo>
                  <a:pt x="0" y="0"/>
                </a:moveTo>
                <a:lnTo>
                  <a:pt x="1069181" y="304799"/>
                </a:lnTo>
                <a:cubicBezTo>
                  <a:pt x="1068387" y="558292"/>
                  <a:pt x="1069975" y="959423"/>
                  <a:pt x="1069181" y="1212916"/>
                </a:cubicBezTo>
                <a:lnTo>
                  <a:pt x="0" y="1067660"/>
                </a:lnTo>
                <a:lnTo>
                  <a:pt x="0" y="0"/>
                </a:lnTo>
                <a:close/>
              </a:path>
            </a:pathLst>
          </a:custGeom>
          <a:solidFill>
            <a:srgbClr val="886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66800" y="5242755"/>
            <a:ext cx="7576788" cy="1205150"/>
            <a:chOff x="1066800" y="5242755"/>
            <a:chExt cx="7576788" cy="1205150"/>
          </a:xfrm>
        </p:grpSpPr>
        <p:grpSp>
          <p:nvGrpSpPr>
            <p:cNvPr id="70" name="그룹 69"/>
            <p:cNvGrpSpPr/>
            <p:nvPr/>
          </p:nvGrpSpPr>
          <p:grpSpPr>
            <a:xfrm>
              <a:off x="1066800" y="5242755"/>
              <a:ext cx="7576788" cy="1205150"/>
              <a:chOff x="1066800" y="5242755"/>
              <a:chExt cx="7576788" cy="1205150"/>
            </a:xfrm>
          </p:grpSpPr>
          <p:sp>
            <p:nvSpPr>
              <p:cNvPr id="31" name="자유형 30"/>
              <p:cNvSpPr/>
              <p:nvPr/>
            </p:nvSpPr>
            <p:spPr>
              <a:xfrm>
                <a:off x="1066800" y="5408875"/>
                <a:ext cx="7551368" cy="911760"/>
              </a:xfrm>
              <a:custGeom>
                <a:avLst/>
                <a:gdLst>
                  <a:gd name="connsiteX0" fmla="*/ 3512902 w 6823427"/>
                  <a:gd name="connsiteY0" fmla="*/ 0 h 911760"/>
                  <a:gd name="connsiteX1" fmla="*/ 6369671 w 6823427"/>
                  <a:gd name="connsiteY1" fmla="*/ 0 h 911760"/>
                  <a:gd name="connsiteX2" fmla="*/ 6823427 w 6823427"/>
                  <a:gd name="connsiteY2" fmla="*/ 453756 h 911760"/>
                  <a:gd name="connsiteX3" fmla="*/ 6823426 w 6823427"/>
                  <a:gd name="connsiteY3" fmla="*/ 453756 h 911760"/>
                  <a:gd name="connsiteX4" fmla="*/ 6369670 w 6823427"/>
                  <a:gd name="connsiteY4" fmla="*/ 907512 h 911760"/>
                  <a:gd name="connsiteX5" fmla="*/ 6340474 w 6823427"/>
                  <a:gd name="connsiteY5" fmla="*/ 907512 h 911760"/>
                  <a:gd name="connsiteX6" fmla="*/ 6340474 w 6823427"/>
                  <a:gd name="connsiteY6" fmla="*/ 907918 h 911760"/>
                  <a:gd name="connsiteX7" fmla="*/ 6315818 w 6823427"/>
                  <a:gd name="connsiteY7" fmla="*/ 907918 h 911760"/>
                  <a:gd name="connsiteX8" fmla="*/ 6315818 w 6823427"/>
                  <a:gd name="connsiteY8" fmla="*/ 909378 h 911760"/>
                  <a:gd name="connsiteX9" fmla="*/ 5689600 w 6823427"/>
                  <a:gd name="connsiteY9" fmla="*/ 909378 h 911760"/>
                  <a:gd name="connsiteX10" fmla="*/ 5689600 w 6823427"/>
                  <a:gd name="connsiteY10" fmla="*/ 911760 h 911760"/>
                  <a:gd name="connsiteX11" fmla="*/ 0 w 6823427"/>
                  <a:gd name="connsiteY11" fmla="*/ 911760 h 911760"/>
                  <a:gd name="connsiteX12" fmla="*/ 0 w 6823427"/>
                  <a:gd name="connsiteY12" fmla="*/ 4249 h 911760"/>
                  <a:gd name="connsiteX13" fmla="*/ 1066799 w 6823427"/>
                  <a:gd name="connsiteY13" fmla="*/ 4249 h 911760"/>
                  <a:gd name="connsiteX14" fmla="*/ 1066799 w 6823427"/>
                  <a:gd name="connsiteY14" fmla="*/ 1687 h 911760"/>
                  <a:gd name="connsiteX15" fmla="*/ 1727199 w 6823427"/>
                  <a:gd name="connsiteY15" fmla="*/ 1687 h 911760"/>
                  <a:gd name="connsiteX16" fmla="*/ 1727199 w 6823427"/>
                  <a:gd name="connsiteY16" fmla="*/ 407 h 911760"/>
                  <a:gd name="connsiteX17" fmla="*/ 3508865 w 6823427"/>
                  <a:gd name="connsiteY17" fmla="*/ 407 h 91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823427" h="911760">
                    <a:moveTo>
                      <a:pt x="3512902" y="0"/>
                    </a:moveTo>
                    <a:lnTo>
                      <a:pt x="6369671" y="0"/>
                    </a:lnTo>
                    <a:cubicBezTo>
                      <a:pt x="6620274" y="0"/>
                      <a:pt x="6823427" y="203153"/>
                      <a:pt x="6823427" y="453756"/>
                    </a:cubicBezTo>
                    <a:lnTo>
                      <a:pt x="6823426" y="453756"/>
                    </a:lnTo>
                    <a:cubicBezTo>
                      <a:pt x="6823426" y="704359"/>
                      <a:pt x="6620273" y="907512"/>
                      <a:pt x="6369670" y="907512"/>
                    </a:cubicBezTo>
                    <a:lnTo>
                      <a:pt x="6340474" y="907512"/>
                    </a:lnTo>
                    <a:lnTo>
                      <a:pt x="6340474" y="907918"/>
                    </a:lnTo>
                    <a:lnTo>
                      <a:pt x="6315818" y="907918"/>
                    </a:lnTo>
                    <a:lnTo>
                      <a:pt x="6315818" y="909378"/>
                    </a:lnTo>
                    <a:lnTo>
                      <a:pt x="5689600" y="909378"/>
                    </a:lnTo>
                    <a:lnTo>
                      <a:pt x="5689600" y="911760"/>
                    </a:lnTo>
                    <a:lnTo>
                      <a:pt x="0" y="911760"/>
                    </a:lnTo>
                    <a:lnTo>
                      <a:pt x="0" y="4249"/>
                    </a:lnTo>
                    <a:lnTo>
                      <a:pt x="1066799" y="4249"/>
                    </a:lnTo>
                    <a:lnTo>
                      <a:pt x="1066799" y="1687"/>
                    </a:lnTo>
                    <a:lnTo>
                      <a:pt x="1727199" y="1687"/>
                    </a:lnTo>
                    <a:lnTo>
                      <a:pt x="1727199" y="407"/>
                    </a:lnTo>
                    <a:lnTo>
                      <a:pt x="3508865" y="40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7438438" y="5242755"/>
                <a:ext cx="1205150" cy="12051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타원 45"/>
            <p:cNvSpPr/>
            <p:nvPr/>
          </p:nvSpPr>
          <p:spPr>
            <a:xfrm>
              <a:off x="7630176" y="5434491"/>
              <a:ext cx="821674" cy="821674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alpha val="2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" y="3452936"/>
            <a:ext cx="1069410" cy="1067660"/>
          </a:xfrm>
          <a:custGeom>
            <a:avLst/>
            <a:gdLst>
              <a:gd name="connsiteX0" fmla="*/ 0 w 1066800"/>
              <a:gd name="connsiteY0" fmla="*/ 0 h 1067660"/>
              <a:gd name="connsiteX1" fmla="*/ 1066800 w 1066800"/>
              <a:gd name="connsiteY1" fmla="*/ 0 h 1067660"/>
              <a:gd name="connsiteX2" fmla="*/ 1066800 w 1066800"/>
              <a:gd name="connsiteY2" fmla="*/ 1067660 h 1067660"/>
              <a:gd name="connsiteX3" fmla="*/ 0 w 1066800"/>
              <a:gd name="connsiteY3" fmla="*/ 1067660 h 1067660"/>
              <a:gd name="connsiteX4" fmla="*/ 0 w 1066800"/>
              <a:gd name="connsiteY4" fmla="*/ 0 h 1067660"/>
              <a:gd name="connsiteX0" fmla="*/ 0 w 1069181"/>
              <a:gd name="connsiteY0" fmla="*/ 0 h 1067660"/>
              <a:gd name="connsiteX1" fmla="*/ 1069181 w 1069181"/>
              <a:gd name="connsiteY1" fmla="*/ 145256 h 1067660"/>
              <a:gd name="connsiteX2" fmla="*/ 1066800 w 1069181"/>
              <a:gd name="connsiteY2" fmla="*/ 1067660 h 1067660"/>
              <a:gd name="connsiteX3" fmla="*/ 0 w 1069181"/>
              <a:gd name="connsiteY3" fmla="*/ 1067660 h 1067660"/>
              <a:gd name="connsiteX4" fmla="*/ 0 w 1069181"/>
              <a:gd name="connsiteY4" fmla="*/ 0 h 1067660"/>
              <a:gd name="connsiteX0" fmla="*/ 0 w 1069410"/>
              <a:gd name="connsiteY0" fmla="*/ 0 h 1067660"/>
              <a:gd name="connsiteX1" fmla="*/ 1069181 w 1069410"/>
              <a:gd name="connsiteY1" fmla="*/ 145256 h 1067660"/>
              <a:gd name="connsiteX2" fmla="*/ 1069181 w 1069410"/>
              <a:gd name="connsiteY2" fmla="*/ 1053372 h 1067660"/>
              <a:gd name="connsiteX3" fmla="*/ 0 w 1069410"/>
              <a:gd name="connsiteY3" fmla="*/ 1067660 h 1067660"/>
              <a:gd name="connsiteX4" fmla="*/ 0 w 1069410"/>
              <a:gd name="connsiteY4" fmla="*/ 0 h 106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410" h="1067660">
                <a:moveTo>
                  <a:pt x="0" y="0"/>
                </a:moveTo>
                <a:lnTo>
                  <a:pt x="1069181" y="145256"/>
                </a:lnTo>
                <a:cubicBezTo>
                  <a:pt x="1068387" y="452724"/>
                  <a:pt x="1069975" y="745904"/>
                  <a:pt x="1069181" y="1053372"/>
                </a:cubicBezTo>
                <a:lnTo>
                  <a:pt x="0" y="1067660"/>
                </a:lnTo>
                <a:lnTo>
                  <a:pt x="0" y="0"/>
                </a:lnTo>
                <a:close/>
              </a:path>
            </a:pathLst>
          </a:custGeom>
          <a:solidFill>
            <a:srgbClr val="D75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265" y="4503926"/>
            <a:ext cx="1075293" cy="1084328"/>
          </a:xfrm>
          <a:custGeom>
            <a:avLst/>
            <a:gdLst>
              <a:gd name="connsiteX0" fmla="*/ 0 w 1066800"/>
              <a:gd name="connsiteY0" fmla="*/ 0 h 1067660"/>
              <a:gd name="connsiteX1" fmla="*/ 1066800 w 1066800"/>
              <a:gd name="connsiteY1" fmla="*/ 0 h 1067660"/>
              <a:gd name="connsiteX2" fmla="*/ 1066800 w 1066800"/>
              <a:gd name="connsiteY2" fmla="*/ 1067660 h 1067660"/>
              <a:gd name="connsiteX3" fmla="*/ 0 w 1066800"/>
              <a:gd name="connsiteY3" fmla="*/ 1067660 h 1067660"/>
              <a:gd name="connsiteX4" fmla="*/ 0 w 1066800"/>
              <a:gd name="connsiteY4" fmla="*/ 0 h 1067660"/>
              <a:gd name="connsiteX0" fmla="*/ 0 w 1069181"/>
              <a:gd name="connsiteY0" fmla="*/ 14287 h 1081947"/>
              <a:gd name="connsiteX1" fmla="*/ 1069181 w 1069181"/>
              <a:gd name="connsiteY1" fmla="*/ 0 h 1081947"/>
              <a:gd name="connsiteX2" fmla="*/ 1066800 w 1069181"/>
              <a:gd name="connsiteY2" fmla="*/ 1081947 h 1081947"/>
              <a:gd name="connsiteX3" fmla="*/ 0 w 1069181"/>
              <a:gd name="connsiteY3" fmla="*/ 1081947 h 1081947"/>
              <a:gd name="connsiteX4" fmla="*/ 0 w 1069181"/>
              <a:gd name="connsiteY4" fmla="*/ 14287 h 1081947"/>
              <a:gd name="connsiteX0" fmla="*/ 0 w 1069410"/>
              <a:gd name="connsiteY0" fmla="*/ 14287 h 1081947"/>
              <a:gd name="connsiteX1" fmla="*/ 1069181 w 1069410"/>
              <a:gd name="connsiteY1" fmla="*/ 0 h 1081947"/>
              <a:gd name="connsiteX2" fmla="*/ 1069181 w 1069410"/>
              <a:gd name="connsiteY2" fmla="*/ 905735 h 1081947"/>
              <a:gd name="connsiteX3" fmla="*/ 0 w 1069410"/>
              <a:gd name="connsiteY3" fmla="*/ 1081947 h 1081947"/>
              <a:gd name="connsiteX4" fmla="*/ 0 w 1069410"/>
              <a:gd name="connsiteY4" fmla="*/ 14287 h 1081947"/>
              <a:gd name="connsiteX0" fmla="*/ 0 w 1069286"/>
              <a:gd name="connsiteY0" fmla="*/ 14287 h 1081947"/>
              <a:gd name="connsiteX1" fmla="*/ 1066800 w 1069286"/>
              <a:gd name="connsiteY1" fmla="*/ 0 h 1081947"/>
              <a:gd name="connsiteX2" fmla="*/ 1069181 w 1069286"/>
              <a:gd name="connsiteY2" fmla="*/ 905735 h 1081947"/>
              <a:gd name="connsiteX3" fmla="*/ 0 w 1069286"/>
              <a:gd name="connsiteY3" fmla="*/ 1081947 h 1081947"/>
              <a:gd name="connsiteX4" fmla="*/ 0 w 1069286"/>
              <a:gd name="connsiteY4" fmla="*/ 14287 h 1081947"/>
              <a:gd name="connsiteX0" fmla="*/ 0 w 1069286"/>
              <a:gd name="connsiteY0" fmla="*/ 14287 h 1081947"/>
              <a:gd name="connsiteX1" fmla="*/ 1066800 w 1069286"/>
              <a:gd name="connsiteY1" fmla="*/ 0 h 1081947"/>
              <a:gd name="connsiteX2" fmla="*/ 1069181 w 1069286"/>
              <a:gd name="connsiteY2" fmla="*/ 905735 h 1081947"/>
              <a:gd name="connsiteX3" fmla="*/ 0 w 1069286"/>
              <a:gd name="connsiteY3" fmla="*/ 1081947 h 1081947"/>
              <a:gd name="connsiteX4" fmla="*/ 0 w 1069286"/>
              <a:gd name="connsiteY4" fmla="*/ 14287 h 1081947"/>
              <a:gd name="connsiteX0" fmla="*/ 0 w 1069410"/>
              <a:gd name="connsiteY0" fmla="*/ 14287 h 1081947"/>
              <a:gd name="connsiteX1" fmla="*/ 1069181 w 1069410"/>
              <a:gd name="connsiteY1" fmla="*/ 0 h 1081947"/>
              <a:gd name="connsiteX2" fmla="*/ 1069181 w 1069410"/>
              <a:gd name="connsiteY2" fmla="*/ 905735 h 1081947"/>
              <a:gd name="connsiteX3" fmla="*/ 0 w 1069410"/>
              <a:gd name="connsiteY3" fmla="*/ 1081947 h 1081947"/>
              <a:gd name="connsiteX4" fmla="*/ 0 w 1069410"/>
              <a:gd name="connsiteY4" fmla="*/ 14287 h 1081947"/>
              <a:gd name="connsiteX0" fmla="*/ 0 w 1071562"/>
              <a:gd name="connsiteY0" fmla="*/ 14287 h 1081947"/>
              <a:gd name="connsiteX1" fmla="*/ 1071562 w 1071562"/>
              <a:gd name="connsiteY1" fmla="*/ 0 h 1081947"/>
              <a:gd name="connsiteX2" fmla="*/ 1069181 w 1071562"/>
              <a:gd name="connsiteY2" fmla="*/ 905735 h 1081947"/>
              <a:gd name="connsiteX3" fmla="*/ 0 w 1071562"/>
              <a:gd name="connsiteY3" fmla="*/ 1081947 h 1081947"/>
              <a:gd name="connsiteX4" fmla="*/ 0 w 1071562"/>
              <a:gd name="connsiteY4" fmla="*/ 14287 h 1081947"/>
              <a:gd name="connsiteX0" fmla="*/ 0 w 1069410"/>
              <a:gd name="connsiteY0" fmla="*/ 14287 h 1081947"/>
              <a:gd name="connsiteX1" fmla="*/ 1069181 w 1069410"/>
              <a:gd name="connsiteY1" fmla="*/ 0 h 1081947"/>
              <a:gd name="connsiteX2" fmla="*/ 1069181 w 1069410"/>
              <a:gd name="connsiteY2" fmla="*/ 905735 h 1081947"/>
              <a:gd name="connsiteX3" fmla="*/ 0 w 1069410"/>
              <a:gd name="connsiteY3" fmla="*/ 1081947 h 1081947"/>
              <a:gd name="connsiteX4" fmla="*/ 0 w 1069410"/>
              <a:gd name="connsiteY4" fmla="*/ 14287 h 1081947"/>
              <a:gd name="connsiteX0" fmla="*/ 0 w 1071562"/>
              <a:gd name="connsiteY0" fmla="*/ 14287 h 1081947"/>
              <a:gd name="connsiteX1" fmla="*/ 1071562 w 1071562"/>
              <a:gd name="connsiteY1" fmla="*/ 0 h 1081947"/>
              <a:gd name="connsiteX2" fmla="*/ 1069181 w 1071562"/>
              <a:gd name="connsiteY2" fmla="*/ 905735 h 1081947"/>
              <a:gd name="connsiteX3" fmla="*/ 0 w 1071562"/>
              <a:gd name="connsiteY3" fmla="*/ 1081947 h 1081947"/>
              <a:gd name="connsiteX4" fmla="*/ 0 w 1071562"/>
              <a:gd name="connsiteY4" fmla="*/ 14287 h 1081947"/>
              <a:gd name="connsiteX0" fmla="*/ 0 w 1069286"/>
              <a:gd name="connsiteY0" fmla="*/ 16668 h 1084328"/>
              <a:gd name="connsiteX1" fmla="*/ 1066800 w 1069286"/>
              <a:gd name="connsiteY1" fmla="*/ 0 h 1084328"/>
              <a:gd name="connsiteX2" fmla="*/ 1069181 w 1069286"/>
              <a:gd name="connsiteY2" fmla="*/ 908116 h 1084328"/>
              <a:gd name="connsiteX3" fmla="*/ 0 w 1069286"/>
              <a:gd name="connsiteY3" fmla="*/ 1084328 h 1084328"/>
              <a:gd name="connsiteX4" fmla="*/ 0 w 1069286"/>
              <a:gd name="connsiteY4" fmla="*/ 16668 h 1084328"/>
              <a:gd name="connsiteX0" fmla="*/ 0 w 1069214"/>
              <a:gd name="connsiteY0" fmla="*/ 16668 h 1084328"/>
              <a:gd name="connsiteX1" fmla="*/ 1057275 w 1069214"/>
              <a:gd name="connsiteY1" fmla="*/ 0 h 1084328"/>
              <a:gd name="connsiteX2" fmla="*/ 1069181 w 1069214"/>
              <a:gd name="connsiteY2" fmla="*/ 908116 h 1084328"/>
              <a:gd name="connsiteX3" fmla="*/ 0 w 1069214"/>
              <a:gd name="connsiteY3" fmla="*/ 1084328 h 1084328"/>
              <a:gd name="connsiteX4" fmla="*/ 0 w 1069214"/>
              <a:gd name="connsiteY4" fmla="*/ 16668 h 1084328"/>
              <a:gd name="connsiteX0" fmla="*/ 0 w 1069286"/>
              <a:gd name="connsiteY0" fmla="*/ 16668 h 1084328"/>
              <a:gd name="connsiteX1" fmla="*/ 1066800 w 1069286"/>
              <a:gd name="connsiteY1" fmla="*/ 0 h 1084328"/>
              <a:gd name="connsiteX2" fmla="*/ 1069181 w 1069286"/>
              <a:gd name="connsiteY2" fmla="*/ 908116 h 1084328"/>
              <a:gd name="connsiteX3" fmla="*/ 0 w 1069286"/>
              <a:gd name="connsiteY3" fmla="*/ 1084328 h 1084328"/>
              <a:gd name="connsiteX4" fmla="*/ 0 w 1069286"/>
              <a:gd name="connsiteY4" fmla="*/ 16668 h 1084328"/>
              <a:gd name="connsiteX0" fmla="*/ 0 w 1067029"/>
              <a:gd name="connsiteY0" fmla="*/ 16668 h 1084328"/>
              <a:gd name="connsiteX1" fmla="*/ 1066800 w 1067029"/>
              <a:gd name="connsiteY1" fmla="*/ 0 h 1084328"/>
              <a:gd name="connsiteX2" fmla="*/ 1066800 w 1067029"/>
              <a:gd name="connsiteY2" fmla="*/ 908116 h 1084328"/>
              <a:gd name="connsiteX3" fmla="*/ 0 w 1067029"/>
              <a:gd name="connsiteY3" fmla="*/ 1084328 h 1084328"/>
              <a:gd name="connsiteX4" fmla="*/ 0 w 1067029"/>
              <a:gd name="connsiteY4" fmla="*/ 16668 h 1084328"/>
              <a:gd name="connsiteX0" fmla="*/ 0 w 1069286"/>
              <a:gd name="connsiteY0" fmla="*/ 16668 h 1084328"/>
              <a:gd name="connsiteX1" fmla="*/ 1066800 w 1069286"/>
              <a:gd name="connsiteY1" fmla="*/ 0 h 1084328"/>
              <a:gd name="connsiteX2" fmla="*/ 1069181 w 1069286"/>
              <a:gd name="connsiteY2" fmla="*/ 908116 h 1084328"/>
              <a:gd name="connsiteX3" fmla="*/ 0 w 1069286"/>
              <a:gd name="connsiteY3" fmla="*/ 1084328 h 1084328"/>
              <a:gd name="connsiteX4" fmla="*/ 0 w 1069286"/>
              <a:gd name="connsiteY4" fmla="*/ 16668 h 1084328"/>
              <a:gd name="connsiteX0" fmla="*/ 0 w 1066800"/>
              <a:gd name="connsiteY0" fmla="*/ 16668 h 1084328"/>
              <a:gd name="connsiteX1" fmla="*/ 1066800 w 1066800"/>
              <a:gd name="connsiteY1" fmla="*/ 0 h 1084328"/>
              <a:gd name="connsiteX2" fmla="*/ 1064418 w 1066800"/>
              <a:gd name="connsiteY2" fmla="*/ 908116 h 1084328"/>
              <a:gd name="connsiteX3" fmla="*/ 0 w 1066800"/>
              <a:gd name="connsiteY3" fmla="*/ 1084328 h 1084328"/>
              <a:gd name="connsiteX4" fmla="*/ 0 w 1066800"/>
              <a:gd name="connsiteY4" fmla="*/ 16668 h 1084328"/>
              <a:gd name="connsiteX0" fmla="*/ 0 w 1064647"/>
              <a:gd name="connsiteY0" fmla="*/ 16668 h 1084328"/>
              <a:gd name="connsiteX1" fmla="*/ 1064418 w 1064647"/>
              <a:gd name="connsiteY1" fmla="*/ 0 h 1084328"/>
              <a:gd name="connsiteX2" fmla="*/ 1064418 w 1064647"/>
              <a:gd name="connsiteY2" fmla="*/ 908116 h 1084328"/>
              <a:gd name="connsiteX3" fmla="*/ 0 w 1064647"/>
              <a:gd name="connsiteY3" fmla="*/ 1084328 h 1084328"/>
              <a:gd name="connsiteX4" fmla="*/ 0 w 1064647"/>
              <a:gd name="connsiteY4" fmla="*/ 16668 h 1084328"/>
              <a:gd name="connsiteX0" fmla="*/ 0 w 1064647"/>
              <a:gd name="connsiteY0" fmla="*/ 14286 h 1084328"/>
              <a:gd name="connsiteX1" fmla="*/ 1064418 w 1064647"/>
              <a:gd name="connsiteY1" fmla="*/ 0 h 1084328"/>
              <a:gd name="connsiteX2" fmla="*/ 1064418 w 1064647"/>
              <a:gd name="connsiteY2" fmla="*/ 908116 h 1084328"/>
              <a:gd name="connsiteX3" fmla="*/ 0 w 1064647"/>
              <a:gd name="connsiteY3" fmla="*/ 1084328 h 1084328"/>
              <a:gd name="connsiteX4" fmla="*/ 0 w 1064647"/>
              <a:gd name="connsiteY4" fmla="*/ 14286 h 10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647" h="1084328">
                <a:moveTo>
                  <a:pt x="0" y="14286"/>
                </a:moveTo>
                <a:lnTo>
                  <a:pt x="1064418" y="0"/>
                </a:lnTo>
                <a:cubicBezTo>
                  <a:pt x="1063624" y="360649"/>
                  <a:pt x="1065212" y="547467"/>
                  <a:pt x="1064418" y="908116"/>
                </a:cubicBezTo>
                <a:lnTo>
                  <a:pt x="0" y="1084328"/>
                </a:lnTo>
                <a:lnTo>
                  <a:pt x="0" y="14286"/>
                </a:lnTo>
                <a:close/>
              </a:path>
            </a:pathLst>
          </a:custGeom>
          <a:solidFill>
            <a:srgbClr val="FFB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5412043"/>
            <a:ext cx="1066800" cy="1243872"/>
          </a:xfrm>
          <a:custGeom>
            <a:avLst/>
            <a:gdLst>
              <a:gd name="connsiteX0" fmla="*/ 0 w 1066800"/>
              <a:gd name="connsiteY0" fmla="*/ 0 h 1067660"/>
              <a:gd name="connsiteX1" fmla="*/ 1066800 w 1066800"/>
              <a:gd name="connsiteY1" fmla="*/ 0 h 1067660"/>
              <a:gd name="connsiteX2" fmla="*/ 1066800 w 1066800"/>
              <a:gd name="connsiteY2" fmla="*/ 1067660 h 1067660"/>
              <a:gd name="connsiteX3" fmla="*/ 0 w 1066800"/>
              <a:gd name="connsiteY3" fmla="*/ 1067660 h 1067660"/>
              <a:gd name="connsiteX4" fmla="*/ 0 w 1066800"/>
              <a:gd name="connsiteY4" fmla="*/ 0 h 1067660"/>
              <a:gd name="connsiteX0" fmla="*/ 0 w 1066800"/>
              <a:gd name="connsiteY0" fmla="*/ 173831 h 1241491"/>
              <a:gd name="connsiteX1" fmla="*/ 1066800 w 1066800"/>
              <a:gd name="connsiteY1" fmla="*/ 0 h 1241491"/>
              <a:gd name="connsiteX2" fmla="*/ 1066800 w 1066800"/>
              <a:gd name="connsiteY2" fmla="*/ 1241491 h 1241491"/>
              <a:gd name="connsiteX3" fmla="*/ 0 w 1066800"/>
              <a:gd name="connsiteY3" fmla="*/ 1241491 h 1241491"/>
              <a:gd name="connsiteX4" fmla="*/ 0 w 1066800"/>
              <a:gd name="connsiteY4" fmla="*/ 173831 h 1241491"/>
              <a:gd name="connsiteX0" fmla="*/ 0 w 1066800"/>
              <a:gd name="connsiteY0" fmla="*/ 173831 h 1241491"/>
              <a:gd name="connsiteX1" fmla="*/ 1066800 w 1066800"/>
              <a:gd name="connsiteY1" fmla="*/ 0 h 1241491"/>
              <a:gd name="connsiteX2" fmla="*/ 1066800 w 1066800"/>
              <a:gd name="connsiteY2" fmla="*/ 908116 h 1241491"/>
              <a:gd name="connsiteX3" fmla="*/ 0 w 1066800"/>
              <a:gd name="connsiteY3" fmla="*/ 1241491 h 1241491"/>
              <a:gd name="connsiteX4" fmla="*/ 0 w 1066800"/>
              <a:gd name="connsiteY4" fmla="*/ 173831 h 1241491"/>
              <a:gd name="connsiteX0" fmla="*/ 0 w 1066800"/>
              <a:gd name="connsiteY0" fmla="*/ 176212 h 1243872"/>
              <a:gd name="connsiteX1" fmla="*/ 1066800 w 1066800"/>
              <a:gd name="connsiteY1" fmla="*/ 0 h 1243872"/>
              <a:gd name="connsiteX2" fmla="*/ 1066800 w 1066800"/>
              <a:gd name="connsiteY2" fmla="*/ 910497 h 1243872"/>
              <a:gd name="connsiteX3" fmla="*/ 0 w 1066800"/>
              <a:gd name="connsiteY3" fmla="*/ 1243872 h 1243872"/>
              <a:gd name="connsiteX4" fmla="*/ 0 w 1066800"/>
              <a:gd name="connsiteY4" fmla="*/ 176212 h 1243872"/>
              <a:gd name="connsiteX0" fmla="*/ 0 w 1066800"/>
              <a:gd name="connsiteY0" fmla="*/ 173831 h 1243872"/>
              <a:gd name="connsiteX1" fmla="*/ 1066800 w 1066800"/>
              <a:gd name="connsiteY1" fmla="*/ 0 h 1243872"/>
              <a:gd name="connsiteX2" fmla="*/ 1066800 w 1066800"/>
              <a:gd name="connsiteY2" fmla="*/ 910497 h 1243872"/>
              <a:gd name="connsiteX3" fmla="*/ 0 w 1066800"/>
              <a:gd name="connsiteY3" fmla="*/ 1243872 h 1243872"/>
              <a:gd name="connsiteX4" fmla="*/ 0 w 1066800"/>
              <a:gd name="connsiteY4" fmla="*/ 173831 h 124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1243872">
                <a:moveTo>
                  <a:pt x="0" y="173831"/>
                </a:moveTo>
                <a:lnTo>
                  <a:pt x="1066800" y="0"/>
                </a:lnTo>
                <a:lnTo>
                  <a:pt x="1066800" y="910497"/>
                </a:lnTo>
                <a:lnTo>
                  <a:pt x="0" y="1243872"/>
                </a:lnTo>
                <a:lnTo>
                  <a:pt x="0" y="1738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66800" y="4336154"/>
            <a:ext cx="6784961" cy="1205150"/>
            <a:chOff x="1066800" y="4336154"/>
            <a:chExt cx="6784961" cy="1205150"/>
          </a:xfrm>
        </p:grpSpPr>
        <p:sp>
          <p:nvSpPr>
            <p:cNvPr id="29" name="자유형 28"/>
            <p:cNvSpPr/>
            <p:nvPr/>
          </p:nvSpPr>
          <p:spPr>
            <a:xfrm>
              <a:off x="1066800" y="4503925"/>
              <a:ext cx="6370760" cy="909378"/>
            </a:xfrm>
            <a:custGeom>
              <a:avLst/>
              <a:gdLst>
                <a:gd name="connsiteX0" fmla="*/ 2446103 w 5756628"/>
                <a:gd name="connsiteY0" fmla="*/ 0 h 909378"/>
                <a:gd name="connsiteX1" fmla="*/ 5302872 w 5756628"/>
                <a:gd name="connsiteY1" fmla="*/ 0 h 909378"/>
                <a:gd name="connsiteX2" fmla="*/ 5756628 w 5756628"/>
                <a:gd name="connsiteY2" fmla="*/ 453756 h 909378"/>
                <a:gd name="connsiteX3" fmla="*/ 5756627 w 5756628"/>
                <a:gd name="connsiteY3" fmla="*/ 453756 h 909378"/>
                <a:gd name="connsiteX4" fmla="*/ 5302871 w 5756628"/>
                <a:gd name="connsiteY4" fmla="*/ 907512 h 909378"/>
                <a:gd name="connsiteX5" fmla="*/ 5273675 w 5756628"/>
                <a:gd name="connsiteY5" fmla="*/ 907512 h 909378"/>
                <a:gd name="connsiteX6" fmla="*/ 5273675 w 5756628"/>
                <a:gd name="connsiteY6" fmla="*/ 907918 h 909378"/>
                <a:gd name="connsiteX7" fmla="*/ 5249019 w 5756628"/>
                <a:gd name="connsiteY7" fmla="*/ 907918 h 909378"/>
                <a:gd name="connsiteX8" fmla="*/ 5249019 w 5756628"/>
                <a:gd name="connsiteY8" fmla="*/ 909378 h 909378"/>
                <a:gd name="connsiteX9" fmla="*/ 1762869 w 5756628"/>
                <a:gd name="connsiteY9" fmla="*/ 909378 h 909378"/>
                <a:gd name="connsiteX10" fmla="*/ 1762869 w 5756628"/>
                <a:gd name="connsiteY10" fmla="*/ 909198 h 909378"/>
                <a:gd name="connsiteX11" fmla="*/ 0 w 5756628"/>
                <a:gd name="connsiteY11" fmla="*/ 909198 h 909378"/>
                <a:gd name="connsiteX12" fmla="*/ 0 w 5756628"/>
                <a:gd name="connsiteY12" fmla="*/ 1687 h 909378"/>
                <a:gd name="connsiteX13" fmla="*/ 660400 w 5756628"/>
                <a:gd name="connsiteY13" fmla="*/ 1687 h 909378"/>
                <a:gd name="connsiteX14" fmla="*/ 660400 w 5756628"/>
                <a:gd name="connsiteY14" fmla="*/ 407 h 909378"/>
                <a:gd name="connsiteX15" fmla="*/ 2442066 w 5756628"/>
                <a:gd name="connsiteY15" fmla="*/ 407 h 90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6628" h="909378">
                  <a:moveTo>
                    <a:pt x="2446103" y="0"/>
                  </a:moveTo>
                  <a:lnTo>
                    <a:pt x="5302872" y="0"/>
                  </a:lnTo>
                  <a:cubicBezTo>
                    <a:pt x="5553475" y="0"/>
                    <a:pt x="5756628" y="203153"/>
                    <a:pt x="5756628" y="453756"/>
                  </a:cubicBezTo>
                  <a:lnTo>
                    <a:pt x="5756627" y="453756"/>
                  </a:lnTo>
                  <a:cubicBezTo>
                    <a:pt x="5756627" y="704359"/>
                    <a:pt x="5553474" y="907512"/>
                    <a:pt x="5302871" y="907512"/>
                  </a:cubicBezTo>
                  <a:lnTo>
                    <a:pt x="5273675" y="907512"/>
                  </a:lnTo>
                  <a:lnTo>
                    <a:pt x="5273675" y="907918"/>
                  </a:lnTo>
                  <a:lnTo>
                    <a:pt x="5249019" y="907918"/>
                  </a:lnTo>
                  <a:lnTo>
                    <a:pt x="5249019" y="909378"/>
                  </a:lnTo>
                  <a:lnTo>
                    <a:pt x="1762869" y="909378"/>
                  </a:lnTo>
                  <a:lnTo>
                    <a:pt x="1762869" y="909198"/>
                  </a:lnTo>
                  <a:lnTo>
                    <a:pt x="0" y="909198"/>
                  </a:lnTo>
                  <a:lnTo>
                    <a:pt x="0" y="1687"/>
                  </a:lnTo>
                  <a:lnTo>
                    <a:pt x="660400" y="1687"/>
                  </a:lnTo>
                  <a:lnTo>
                    <a:pt x="660400" y="407"/>
                  </a:lnTo>
                  <a:lnTo>
                    <a:pt x="2442066" y="407"/>
                  </a:lnTo>
                  <a:close/>
                </a:path>
              </a:pathLst>
            </a:custGeom>
            <a:solidFill>
              <a:srgbClr val="FFC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46611" y="4336154"/>
              <a:ext cx="1205150" cy="1205150"/>
            </a:xfrm>
            <a:prstGeom prst="ellipse">
              <a:avLst/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6838349" y="4527890"/>
              <a:ext cx="821674" cy="821674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alpha val="2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66799" y="3428501"/>
            <a:ext cx="5996103" cy="1205150"/>
            <a:chOff x="1066799" y="3428501"/>
            <a:chExt cx="5996103" cy="1205150"/>
          </a:xfrm>
        </p:grpSpPr>
        <p:sp>
          <p:nvSpPr>
            <p:cNvPr id="27" name="자유형 26"/>
            <p:cNvSpPr/>
            <p:nvPr/>
          </p:nvSpPr>
          <p:spPr>
            <a:xfrm>
              <a:off x="1066799" y="3597696"/>
              <a:ext cx="5639907" cy="909378"/>
            </a:xfrm>
            <a:custGeom>
              <a:avLst/>
              <a:gdLst>
                <a:gd name="connsiteX0" fmla="*/ 1785703 w 5096228"/>
                <a:gd name="connsiteY0" fmla="*/ 0 h 909378"/>
                <a:gd name="connsiteX1" fmla="*/ 4642472 w 5096228"/>
                <a:gd name="connsiteY1" fmla="*/ 0 h 909378"/>
                <a:gd name="connsiteX2" fmla="*/ 5096228 w 5096228"/>
                <a:gd name="connsiteY2" fmla="*/ 453756 h 909378"/>
                <a:gd name="connsiteX3" fmla="*/ 5096227 w 5096228"/>
                <a:gd name="connsiteY3" fmla="*/ 453756 h 909378"/>
                <a:gd name="connsiteX4" fmla="*/ 4642471 w 5096228"/>
                <a:gd name="connsiteY4" fmla="*/ 907512 h 909378"/>
                <a:gd name="connsiteX5" fmla="*/ 4613275 w 5096228"/>
                <a:gd name="connsiteY5" fmla="*/ 907512 h 909378"/>
                <a:gd name="connsiteX6" fmla="*/ 4613275 w 5096228"/>
                <a:gd name="connsiteY6" fmla="*/ 907918 h 909378"/>
                <a:gd name="connsiteX7" fmla="*/ 4588619 w 5096228"/>
                <a:gd name="connsiteY7" fmla="*/ 907918 h 909378"/>
                <a:gd name="connsiteX8" fmla="*/ 4588619 w 5096228"/>
                <a:gd name="connsiteY8" fmla="*/ 909378 h 909378"/>
                <a:gd name="connsiteX9" fmla="*/ 1102469 w 5096228"/>
                <a:gd name="connsiteY9" fmla="*/ 909378 h 909378"/>
                <a:gd name="connsiteX10" fmla="*/ 1102469 w 5096228"/>
                <a:gd name="connsiteY10" fmla="*/ 908445 h 909378"/>
                <a:gd name="connsiteX11" fmla="*/ 554672 w 5096228"/>
                <a:gd name="connsiteY11" fmla="*/ 908445 h 909378"/>
                <a:gd name="connsiteX12" fmla="*/ 554672 w 5096228"/>
                <a:gd name="connsiteY12" fmla="*/ 907918 h 909378"/>
                <a:gd name="connsiteX13" fmla="*/ 0 w 5096228"/>
                <a:gd name="connsiteY13" fmla="*/ 907918 h 909378"/>
                <a:gd name="connsiteX14" fmla="*/ 0 w 5096228"/>
                <a:gd name="connsiteY14" fmla="*/ 407 h 909378"/>
                <a:gd name="connsiteX15" fmla="*/ 1781666 w 5096228"/>
                <a:gd name="connsiteY15" fmla="*/ 407 h 90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96228" h="909378">
                  <a:moveTo>
                    <a:pt x="1785703" y="0"/>
                  </a:moveTo>
                  <a:lnTo>
                    <a:pt x="4642472" y="0"/>
                  </a:lnTo>
                  <a:cubicBezTo>
                    <a:pt x="4893075" y="0"/>
                    <a:pt x="5096228" y="203153"/>
                    <a:pt x="5096228" y="453756"/>
                  </a:cubicBezTo>
                  <a:lnTo>
                    <a:pt x="5096227" y="453756"/>
                  </a:lnTo>
                  <a:cubicBezTo>
                    <a:pt x="5096227" y="704359"/>
                    <a:pt x="4893074" y="907512"/>
                    <a:pt x="4642471" y="907512"/>
                  </a:cubicBezTo>
                  <a:lnTo>
                    <a:pt x="4613275" y="907512"/>
                  </a:lnTo>
                  <a:lnTo>
                    <a:pt x="4613275" y="907918"/>
                  </a:lnTo>
                  <a:lnTo>
                    <a:pt x="4588619" y="907918"/>
                  </a:lnTo>
                  <a:lnTo>
                    <a:pt x="4588619" y="909378"/>
                  </a:lnTo>
                  <a:lnTo>
                    <a:pt x="1102469" y="909378"/>
                  </a:lnTo>
                  <a:lnTo>
                    <a:pt x="1102469" y="908445"/>
                  </a:lnTo>
                  <a:lnTo>
                    <a:pt x="554672" y="908445"/>
                  </a:lnTo>
                  <a:lnTo>
                    <a:pt x="554672" y="907918"/>
                  </a:lnTo>
                  <a:lnTo>
                    <a:pt x="0" y="907918"/>
                  </a:lnTo>
                  <a:lnTo>
                    <a:pt x="0" y="407"/>
                  </a:lnTo>
                  <a:lnTo>
                    <a:pt x="1781666" y="407"/>
                  </a:lnTo>
                  <a:close/>
                </a:path>
              </a:pathLst>
            </a:cu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5857752" y="3428501"/>
              <a:ext cx="1205150" cy="1205150"/>
            </a:xfrm>
            <a:prstGeom prst="ellipse">
              <a:avLst/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6049490" y="3620237"/>
              <a:ext cx="821674" cy="821674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066799" y="2527955"/>
            <a:ext cx="5199624" cy="1205150"/>
            <a:chOff x="1066799" y="2527955"/>
            <a:chExt cx="5199624" cy="1205150"/>
          </a:xfrm>
        </p:grpSpPr>
        <p:sp>
          <p:nvSpPr>
            <p:cNvPr id="25" name="자유형 24"/>
            <p:cNvSpPr/>
            <p:nvPr/>
          </p:nvSpPr>
          <p:spPr>
            <a:xfrm>
              <a:off x="1066799" y="2689596"/>
              <a:ext cx="4813794" cy="909378"/>
            </a:xfrm>
            <a:custGeom>
              <a:avLst/>
              <a:gdLst>
                <a:gd name="connsiteX0" fmla="*/ 1231031 w 4541556"/>
                <a:gd name="connsiteY0" fmla="*/ 0 h 909378"/>
                <a:gd name="connsiteX1" fmla="*/ 4087800 w 4541556"/>
                <a:gd name="connsiteY1" fmla="*/ 0 h 909378"/>
                <a:gd name="connsiteX2" fmla="*/ 4541556 w 4541556"/>
                <a:gd name="connsiteY2" fmla="*/ 453756 h 909378"/>
                <a:gd name="connsiteX3" fmla="*/ 4541555 w 4541556"/>
                <a:gd name="connsiteY3" fmla="*/ 453756 h 909378"/>
                <a:gd name="connsiteX4" fmla="*/ 4087799 w 4541556"/>
                <a:gd name="connsiteY4" fmla="*/ 907512 h 909378"/>
                <a:gd name="connsiteX5" fmla="*/ 4033947 w 4541556"/>
                <a:gd name="connsiteY5" fmla="*/ 907512 h 909378"/>
                <a:gd name="connsiteX6" fmla="*/ 4033947 w 4541556"/>
                <a:gd name="connsiteY6" fmla="*/ 909378 h 909378"/>
                <a:gd name="connsiteX7" fmla="*/ 547797 w 4541556"/>
                <a:gd name="connsiteY7" fmla="*/ 909378 h 909378"/>
                <a:gd name="connsiteX8" fmla="*/ 547797 w 4541556"/>
                <a:gd name="connsiteY8" fmla="*/ 908445 h 909378"/>
                <a:gd name="connsiteX9" fmla="*/ 0 w 4541556"/>
                <a:gd name="connsiteY9" fmla="*/ 908445 h 909378"/>
                <a:gd name="connsiteX10" fmla="*/ 0 w 4541556"/>
                <a:gd name="connsiteY10" fmla="*/ 934 h 909378"/>
                <a:gd name="connsiteX11" fmla="*/ 1221766 w 4541556"/>
                <a:gd name="connsiteY11" fmla="*/ 934 h 90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41556" h="909378">
                  <a:moveTo>
                    <a:pt x="1231031" y="0"/>
                  </a:moveTo>
                  <a:lnTo>
                    <a:pt x="4087800" y="0"/>
                  </a:lnTo>
                  <a:cubicBezTo>
                    <a:pt x="4338403" y="0"/>
                    <a:pt x="4541556" y="203153"/>
                    <a:pt x="4541556" y="453756"/>
                  </a:cubicBezTo>
                  <a:lnTo>
                    <a:pt x="4541555" y="453756"/>
                  </a:lnTo>
                  <a:cubicBezTo>
                    <a:pt x="4541555" y="704359"/>
                    <a:pt x="4338402" y="907512"/>
                    <a:pt x="4087799" y="907512"/>
                  </a:cubicBezTo>
                  <a:lnTo>
                    <a:pt x="4033947" y="907512"/>
                  </a:lnTo>
                  <a:lnTo>
                    <a:pt x="4033947" y="909378"/>
                  </a:lnTo>
                  <a:lnTo>
                    <a:pt x="547797" y="909378"/>
                  </a:lnTo>
                  <a:lnTo>
                    <a:pt x="547797" y="908445"/>
                  </a:lnTo>
                  <a:lnTo>
                    <a:pt x="0" y="908445"/>
                  </a:lnTo>
                  <a:lnTo>
                    <a:pt x="0" y="934"/>
                  </a:lnTo>
                  <a:lnTo>
                    <a:pt x="1221766" y="934"/>
                  </a:lnTo>
                  <a:close/>
                </a:path>
              </a:pathLst>
            </a:cu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061273" y="2527955"/>
              <a:ext cx="1205150" cy="1205150"/>
            </a:xfrm>
            <a:prstGeom prst="ellipse">
              <a:avLst/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5253011" y="2719691"/>
              <a:ext cx="821674" cy="821674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068011" y="1633326"/>
            <a:ext cx="4382886" cy="1205150"/>
            <a:chOff x="1068011" y="1633326"/>
            <a:chExt cx="4382886" cy="1205150"/>
          </a:xfrm>
        </p:grpSpPr>
        <p:sp>
          <p:nvSpPr>
            <p:cNvPr id="23" name="자유형 22"/>
            <p:cNvSpPr/>
            <p:nvPr/>
          </p:nvSpPr>
          <p:spPr>
            <a:xfrm>
              <a:off x="1068011" y="1781212"/>
              <a:ext cx="4024269" cy="909378"/>
            </a:xfrm>
            <a:custGeom>
              <a:avLst/>
              <a:gdLst>
                <a:gd name="connsiteX0" fmla="*/ 683234 w 3993759"/>
                <a:gd name="connsiteY0" fmla="*/ 0 h 909378"/>
                <a:gd name="connsiteX1" fmla="*/ 3540003 w 3993759"/>
                <a:gd name="connsiteY1" fmla="*/ 0 h 909378"/>
                <a:gd name="connsiteX2" fmla="*/ 3993759 w 3993759"/>
                <a:gd name="connsiteY2" fmla="*/ 453756 h 909378"/>
                <a:gd name="connsiteX3" fmla="*/ 3993758 w 3993759"/>
                <a:gd name="connsiteY3" fmla="*/ 453756 h 909378"/>
                <a:gd name="connsiteX4" fmla="*/ 3540002 w 3993759"/>
                <a:gd name="connsiteY4" fmla="*/ 907512 h 909378"/>
                <a:gd name="connsiteX5" fmla="*/ 3486150 w 3993759"/>
                <a:gd name="connsiteY5" fmla="*/ 907512 h 909378"/>
                <a:gd name="connsiteX6" fmla="*/ 3486150 w 3993759"/>
                <a:gd name="connsiteY6" fmla="*/ 909378 h 909378"/>
                <a:gd name="connsiteX7" fmla="*/ 0 w 3993759"/>
                <a:gd name="connsiteY7" fmla="*/ 909378 h 909378"/>
                <a:gd name="connsiteX8" fmla="*/ 0 w 3993759"/>
                <a:gd name="connsiteY8" fmla="*/ 1867 h 909378"/>
                <a:gd name="connsiteX9" fmla="*/ 664714 w 3993759"/>
                <a:gd name="connsiteY9" fmla="*/ 1867 h 90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93759" h="909378">
                  <a:moveTo>
                    <a:pt x="683234" y="0"/>
                  </a:moveTo>
                  <a:lnTo>
                    <a:pt x="3540003" y="0"/>
                  </a:lnTo>
                  <a:cubicBezTo>
                    <a:pt x="3790606" y="0"/>
                    <a:pt x="3993759" y="203153"/>
                    <a:pt x="3993759" y="453756"/>
                  </a:cubicBezTo>
                  <a:lnTo>
                    <a:pt x="3993758" y="453756"/>
                  </a:lnTo>
                  <a:cubicBezTo>
                    <a:pt x="3993758" y="704359"/>
                    <a:pt x="3790605" y="907512"/>
                    <a:pt x="3540002" y="907512"/>
                  </a:cubicBezTo>
                  <a:lnTo>
                    <a:pt x="3486150" y="907512"/>
                  </a:lnTo>
                  <a:lnTo>
                    <a:pt x="3486150" y="909378"/>
                  </a:lnTo>
                  <a:lnTo>
                    <a:pt x="0" y="909378"/>
                  </a:lnTo>
                  <a:lnTo>
                    <a:pt x="0" y="1867"/>
                  </a:lnTo>
                  <a:lnTo>
                    <a:pt x="664714" y="1867"/>
                  </a:lnTo>
                  <a:close/>
                </a:path>
              </a:pathLst>
            </a:cu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245747" y="1633326"/>
              <a:ext cx="1205150" cy="1205150"/>
            </a:xfrm>
            <a:prstGeom prst="ellipse">
              <a:avLst/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4437485" y="1825062"/>
              <a:ext cx="821674" cy="821674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171984" y="1957009"/>
            <a:ext cx="296273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own text.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185125" y="2855744"/>
            <a:ext cx="317351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own text.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198265" y="3754479"/>
            <a:ext cx="38630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own text.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211407" y="4653214"/>
            <a:ext cx="45797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own text.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224548" y="5551949"/>
            <a:ext cx="54821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rgbClr val="000000"/>
                </a:solidFill>
                <a:latin typeface="Arial" charset="0"/>
              </a:rPr>
              <a:t>own text.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479888" y="187168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009CA7"/>
                </a:solidFill>
                <a:effectLst>
                  <a:reflection blurRad="6350" stA="23000" endPos="32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solidFill>
                <a:srgbClr val="009CA7"/>
              </a:solidFill>
              <a:effectLst>
                <a:reflection blurRad="6350" stA="23000" endPos="32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297347" y="2762948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9172B3"/>
                </a:solidFill>
                <a:effectLst>
                  <a:reflection blurRad="6350" stA="23000" endPos="32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4000" b="1" dirty="0">
              <a:solidFill>
                <a:srgbClr val="9172B3"/>
              </a:solidFill>
              <a:effectLst>
                <a:reflection blurRad="6350" stA="23000" endPos="32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092370" y="3644892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EC6529"/>
                </a:solidFill>
                <a:effectLst>
                  <a:reflection blurRad="6350" stA="23000" endPos="32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4000" b="1" dirty="0">
              <a:solidFill>
                <a:srgbClr val="EC6529"/>
              </a:solidFill>
              <a:effectLst>
                <a:reflection blurRad="6350" stA="23000" endPos="32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72153" y="4572556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FFC945"/>
                </a:solidFill>
                <a:effectLst>
                  <a:reflection blurRad="6350" stA="23000" endPos="32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ko-KR" altLang="en-US" sz="4000" b="1" dirty="0">
              <a:solidFill>
                <a:srgbClr val="FFC945"/>
              </a:solidFill>
              <a:effectLst>
                <a:reflection blurRad="6350" stA="23000" endPos="32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667176" y="5454500"/>
            <a:ext cx="7553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23000" endPos="32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23000" endPos="32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48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344215" y="1601630"/>
            <a:ext cx="37499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4215" y="3028515"/>
            <a:ext cx="250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606625" y="4505727"/>
            <a:ext cx="1376679" cy="1479673"/>
            <a:chOff x="6144028" y="1525958"/>
            <a:chExt cx="1376679" cy="147967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144028" y="1628952"/>
              <a:ext cx="1376679" cy="1376679"/>
            </a:xfrm>
            <a:prstGeom prst="roundRect">
              <a:avLst>
                <a:gd name="adj" fmla="val 21211"/>
              </a:avLst>
            </a:prstGeom>
            <a:solidFill>
              <a:srgbClr val="009CA7"/>
            </a:solidFill>
            <a:ln>
              <a:noFill/>
            </a:ln>
            <a:effectLst>
              <a:outerShdw blurRad="431800" dist="241300" dir="8700000" algn="tl" rotWithShape="0">
                <a:schemeClr val="tx1">
                  <a:alpha val="48000"/>
                </a:scheme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286531" y="1525958"/>
              <a:ext cx="1167475" cy="1167476"/>
            </a:xfrm>
            <a:prstGeom prst="roundRect">
              <a:avLst>
                <a:gd name="adj" fmla="val 17566"/>
              </a:avLst>
            </a:prstGeom>
            <a:solidFill>
              <a:srgbClr val="009CA7">
                <a:alpha val="48000"/>
              </a:srgbClr>
            </a:solidFill>
            <a:ln w="69850">
              <a:solidFill>
                <a:schemeClr val="bg1">
                  <a:alpha val="29000"/>
                </a:schemeClr>
              </a:solidFill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62168" y="1651862"/>
              <a:ext cx="1092408" cy="923705"/>
            </a:xfrm>
            <a:prstGeom prst="rect">
              <a:avLst/>
            </a:prstGeom>
            <a:noFill/>
            <a:ln w="69850">
              <a:noFill/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6000" b="1" dirty="0" smtClean="0">
                  <a:effectLst>
                    <a:outerShdw blurRad="50800" dist="38100" dir="10800000" algn="r" rotWithShape="0">
                      <a:srgbClr val="87400B">
                        <a:alpha val="4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6000" b="1" dirty="0">
                <a:effectLst>
                  <a:outerShdw blurRad="50800" dist="38100" dir="10800000" algn="r" rotWithShape="0">
                    <a:srgbClr val="87400B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114808" y="3569723"/>
            <a:ext cx="1376679" cy="1471873"/>
            <a:chOff x="4652994" y="2502373"/>
            <a:chExt cx="1376679" cy="1471873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52994" y="2597567"/>
              <a:ext cx="1376679" cy="1376679"/>
            </a:xfrm>
            <a:prstGeom prst="roundRect">
              <a:avLst>
                <a:gd name="adj" fmla="val 21211"/>
              </a:avLst>
            </a:prstGeom>
            <a:solidFill>
              <a:srgbClr val="9172B3"/>
            </a:solidFill>
            <a:ln>
              <a:noFill/>
            </a:ln>
            <a:effectLst>
              <a:outerShdw blurRad="431800" dist="241300" dir="8700000" algn="tl" rotWithShape="0">
                <a:schemeClr val="tx1">
                  <a:alpha val="48000"/>
                </a:scheme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748938" y="2502373"/>
              <a:ext cx="1201097" cy="1201097"/>
            </a:xfrm>
            <a:prstGeom prst="roundRect">
              <a:avLst>
                <a:gd name="adj" fmla="val 17566"/>
              </a:avLst>
            </a:prstGeom>
            <a:solidFill>
              <a:srgbClr val="9172B3">
                <a:alpha val="48000"/>
              </a:srgbClr>
            </a:solidFill>
            <a:ln w="69850">
              <a:solidFill>
                <a:schemeClr val="bg1">
                  <a:alpha val="19000"/>
                </a:schemeClr>
              </a:solidFill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19972" y="2684308"/>
              <a:ext cx="1092408" cy="923705"/>
            </a:xfrm>
            <a:prstGeom prst="rect">
              <a:avLst/>
            </a:prstGeom>
            <a:noFill/>
            <a:ln w="69850">
              <a:noFill/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6000" b="1" dirty="0" smtClean="0">
                  <a:effectLst>
                    <a:outerShdw blurRad="50800" dist="38100" dir="10800000" algn="r" rotWithShape="0">
                      <a:schemeClr val="tx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6000" b="1" dirty="0"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631142" y="2637436"/>
            <a:ext cx="1376679" cy="1475764"/>
            <a:chOff x="3161961" y="3470988"/>
            <a:chExt cx="1376679" cy="1475764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3161961" y="3570073"/>
              <a:ext cx="1376679" cy="1376679"/>
            </a:xfrm>
            <a:prstGeom prst="roundRect">
              <a:avLst>
                <a:gd name="adj" fmla="val 21211"/>
              </a:avLst>
            </a:prstGeom>
            <a:solidFill>
              <a:srgbClr val="EC6529"/>
            </a:solidFill>
            <a:ln>
              <a:noFill/>
            </a:ln>
            <a:effectLst>
              <a:outerShdw blurRad="431800" dist="241300" dir="8700000" algn="tl" rotWithShape="0">
                <a:schemeClr val="tx1">
                  <a:alpha val="48000"/>
                </a:scheme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228540" y="3470988"/>
              <a:ext cx="1205553" cy="1205553"/>
            </a:xfrm>
            <a:prstGeom prst="roundRect">
              <a:avLst>
                <a:gd name="adj" fmla="val 17566"/>
              </a:avLst>
            </a:prstGeom>
            <a:solidFill>
              <a:srgbClr val="EC6529">
                <a:alpha val="48000"/>
              </a:srgbClr>
            </a:solidFill>
            <a:ln w="69850">
              <a:solidFill>
                <a:schemeClr val="bg1">
                  <a:alpha val="15000"/>
                </a:schemeClr>
              </a:solidFill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29208" y="3616500"/>
              <a:ext cx="1092408" cy="923705"/>
            </a:xfrm>
            <a:prstGeom prst="rect">
              <a:avLst/>
            </a:prstGeom>
            <a:noFill/>
            <a:ln w="69850">
              <a:noFill/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6000" b="1" dirty="0" smtClean="0">
                  <a:effectLst>
                    <a:outerShdw blurRad="50800" dist="38100" dir="10800000" algn="r" rotWithShape="0">
                      <a:schemeClr val="tx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6000" b="1" dirty="0"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131171" y="1701769"/>
            <a:ext cx="1376679" cy="1483126"/>
            <a:chOff x="1670928" y="4443493"/>
            <a:chExt cx="1376679" cy="1483126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670928" y="4549940"/>
              <a:ext cx="1376679" cy="1376679"/>
            </a:xfrm>
            <a:prstGeom prst="roundRect">
              <a:avLst>
                <a:gd name="adj" fmla="val 21211"/>
              </a:avLst>
            </a:prstGeom>
            <a:solidFill>
              <a:srgbClr val="FFB909"/>
            </a:solidFill>
            <a:ln>
              <a:noFill/>
            </a:ln>
            <a:effectLst>
              <a:outerShdw blurRad="431800" dist="241300" dir="8700000" algn="tl" rotWithShape="0">
                <a:schemeClr val="tx1">
                  <a:alpha val="48000"/>
                </a:scheme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739504" y="4443493"/>
              <a:ext cx="1239526" cy="1239527"/>
            </a:xfrm>
            <a:prstGeom prst="roundRect">
              <a:avLst>
                <a:gd name="adj" fmla="val 17566"/>
              </a:avLst>
            </a:prstGeom>
            <a:solidFill>
              <a:srgbClr val="FFD05B">
                <a:alpha val="47843"/>
              </a:srgbClr>
            </a:solidFill>
            <a:ln w="69850">
              <a:solidFill>
                <a:schemeClr val="bg1">
                  <a:alpha val="9000"/>
                </a:schemeClr>
              </a:solidFill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2011" y="4558443"/>
              <a:ext cx="1092408" cy="923705"/>
            </a:xfrm>
            <a:prstGeom prst="rect">
              <a:avLst/>
            </a:prstGeom>
            <a:noFill/>
            <a:ln w="69850">
              <a:noFill/>
            </a:ln>
            <a:effectLst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6000" b="1" dirty="0" smtClean="0">
                  <a:effectLst>
                    <a:outerShdw blurRad="50800" dist="38100" dir="10800000" algn="r" rotWithShape="0">
                      <a:schemeClr val="tx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6000" b="1" dirty="0">
                <a:effectLst>
                  <a:outerShdw blurRad="50800" dist="38100" dir="10800000" algn="r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697721" y="5619113"/>
            <a:ext cx="41476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155557" y="3864569"/>
            <a:ext cx="26897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rgbClr val="000000"/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rgbClr val="000000"/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215" y="107909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9C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lang="ko-KR" altLang="en-US" sz="3600" b="1" dirty="0">
              <a:solidFill>
                <a:srgbClr val="009CA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4215" y="246897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9172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</a:t>
            </a:r>
            <a:endParaRPr lang="ko-KR" altLang="en-US" sz="3600" b="1" dirty="0">
              <a:solidFill>
                <a:srgbClr val="9172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19460" y="327074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rgbClr val="EC6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</a:t>
            </a:r>
            <a:endParaRPr lang="ko-KR" altLang="en-US" sz="3600" b="1" dirty="0">
              <a:solidFill>
                <a:srgbClr val="EC6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19460" y="507780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rgbClr val="FFB9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</a:t>
            </a:r>
            <a:endParaRPr lang="ko-KR" altLang="en-US" sz="3600" b="1" dirty="0">
              <a:solidFill>
                <a:srgbClr val="FFB9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36" grpId="0"/>
      <p:bldP spid="37" grpId="0"/>
      <p:bldP spid="3" grpId="0"/>
      <p:bldP spid="38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88048" y="1345344"/>
            <a:ext cx="1048762" cy="1048762"/>
            <a:chOff x="1732598" y="1770698"/>
            <a:chExt cx="640080" cy="64008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 w="6985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375279" y="2525674"/>
            <a:ext cx="3170026" cy="3170026"/>
            <a:chOff x="3500300" y="2997379"/>
            <a:chExt cx="2494026" cy="249402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500300" y="2997379"/>
              <a:ext cx="2494026" cy="249402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709067" y="3206146"/>
              <a:ext cx="2076484" cy="2076484"/>
            </a:xfrm>
            <a:prstGeom prst="roundRect">
              <a:avLst>
                <a:gd name="adj" fmla="val 50000"/>
              </a:avLst>
            </a:prstGeom>
            <a:blipFill>
              <a:blip r:embed="rId2"/>
              <a:stretch>
                <a:fillRect/>
              </a:stretch>
            </a:blipFill>
            <a:ln w="69850">
              <a:solidFill>
                <a:schemeClr val="bg1">
                  <a:alpha val="32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461779" y="3424864"/>
            <a:ext cx="2066068" cy="2066068"/>
            <a:chOff x="1542095" y="3596285"/>
            <a:chExt cx="1922734" cy="1922734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542095" y="3596285"/>
              <a:ext cx="1922734" cy="1922734"/>
            </a:xfrm>
            <a:prstGeom prst="roundRect">
              <a:avLst>
                <a:gd name="adj" fmla="val 50000"/>
              </a:avLst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676042" y="3730232"/>
              <a:ext cx="1654839" cy="1654839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 w="69850">
              <a:solidFill>
                <a:schemeClr val="bg1">
                  <a:alpha val="43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62789" y="2579227"/>
            <a:ext cx="1361108" cy="1361108"/>
            <a:chOff x="1732598" y="1770698"/>
            <a:chExt cx="640080" cy="64008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50000"/>
              </a:avLst>
            </a:prstGeom>
            <a:solidFill>
              <a:srgbClr val="EB7013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 w="69850">
              <a:solidFill>
                <a:schemeClr val="bg1">
                  <a:alpha val="12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48780" y="1945652"/>
            <a:ext cx="790303" cy="790303"/>
            <a:chOff x="1732598" y="1770698"/>
            <a:chExt cx="640080" cy="64008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 w="69850">
              <a:solidFill>
                <a:schemeClr val="bg1">
                  <a:alpha val="15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770887" y="2482450"/>
            <a:ext cx="1997802" cy="1997802"/>
            <a:chOff x="6065268" y="3455052"/>
            <a:chExt cx="1726996" cy="1726996"/>
          </a:xfrm>
        </p:grpSpPr>
        <p:grpSp>
          <p:nvGrpSpPr>
            <p:cNvPr id="44" name="그룹 43"/>
            <p:cNvGrpSpPr/>
            <p:nvPr/>
          </p:nvGrpSpPr>
          <p:grpSpPr>
            <a:xfrm>
              <a:off x="6065268" y="3455052"/>
              <a:ext cx="1726996" cy="1726996"/>
              <a:chOff x="1732598" y="1770698"/>
              <a:chExt cx="640080" cy="64008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FFB909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787971" y="1826071"/>
                <a:ext cx="529334" cy="529334"/>
              </a:xfrm>
              <a:prstGeom prst="roundRect">
                <a:avLst>
                  <a:gd name="adj" fmla="val 50000"/>
                </a:avLst>
              </a:prstGeom>
              <a:solidFill>
                <a:srgbClr val="FFB909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6343898" y="4050441"/>
              <a:ext cx="1169732" cy="685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The text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demonstrates How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your own text will look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when you replace the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placeholder with your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9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own text.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046414" y="1588176"/>
            <a:ext cx="1671604" cy="1671604"/>
            <a:chOff x="2471099" y="2262419"/>
            <a:chExt cx="1415540" cy="1415540"/>
          </a:xfrm>
        </p:grpSpPr>
        <p:grpSp>
          <p:nvGrpSpPr>
            <p:cNvPr id="34" name="그룹 33"/>
            <p:cNvGrpSpPr/>
            <p:nvPr/>
          </p:nvGrpSpPr>
          <p:grpSpPr>
            <a:xfrm>
              <a:off x="2471099" y="2262419"/>
              <a:ext cx="1415540" cy="1415540"/>
              <a:chOff x="1732598" y="1770698"/>
              <a:chExt cx="640080" cy="640080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FFB909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803076" y="1841176"/>
                <a:ext cx="499123" cy="499123"/>
              </a:xfrm>
              <a:prstGeom prst="roundRect">
                <a:avLst>
                  <a:gd name="adj" fmla="val 50000"/>
                </a:avLst>
              </a:prstGeom>
              <a:solidFill>
                <a:srgbClr val="FFB909"/>
              </a:solidFill>
              <a:ln w="69850">
                <a:solidFill>
                  <a:schemeClr val="bg1">
                    <a:alpha val="24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2687395" y="2850402"/>
              <a:ext cx="997577" cy="280341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noProof="1">
                  <a:solidFill>
                    <a:schemeClr val="bg1"/>
                  </a:solidFill>
                  <a:latin typeface="Arial" charset="0"/>
                </a:rPr>
                <a:t>CONTENTS</a:t>
              </a:r>
              <a:endParaRPr lang="en-US" altLang="ko-KR" sz="1400" noProof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137935" y="4554471"/>
            <a:ext cx="1155126" cy="1155126"/>
            <a:chOff x="3144148" y="5501427"/>
            <a:chExt cx="901618" cy="901618"/>
          </a:xfrm>
        </p:grpSpPr>
        <p:grpSp>
          <p:nvGrpSpPr>
            <p:cNvPr id="38" name="그룹 37"/>
            <p:cNvGrpSpPr/>
            <p:nvPr/>
          </p:nvGrpSpPr>
          <p:grpSpPr>
            <a:xfrm>
              <a:off x="3144148" y="5501427"/>
              <a:ext cx="901618" cy="901618"/>
              <a:chOff x="1732598" y="1770698"/>
              <a:chExt cx="640080" cy="64008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3278985" y="5887576"/>
              <a:ext cx="637506" cy="180173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 noProof="1">
                  <a:solidFill>
                    <a:srgbClr val="FFB909"/>
                  </a:solidFill>
                  <a:latin typeface="Arial" charset="0"/>
                </a:rPr>
                <a:t>CONTENTS</a:t>
              </a:r>
              <a:endParaRPr lang="en-US" altLang="ko-KR" sz="900" noProof="1">
                <a:solidFill>
                  <a:srgbClr val="FFB909"/>
                </a:solidFill>
                <a:latin typeface="Arial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670102" y="1267363"/>
            <a:ext cx="1037758" cy="1037758"/>
            <a:chOff x="7500603" y="2058701"/>
            <a:chExt cx="1229394" cy="1229394"/>
          </a:xfrm>
        </p:grpSpPr>
        <p:grpSp>
          <p:nvGrpSpPr>
            <p:cNvPr id="20" name="그룹 19"/>
            <p:cNvGrpSpPr/>
            <p:nvPr/>
          </p:nvGrpSpPr>
          <p:grpSpPr>
            <a:xfrm>
              <a:off x="7500603" y="2058701"/>
              <a:ext cx="1229394" cy="1229394"/>
              <a:chOff x="1732598" y="1770698"/>
              <a:chExt cx="640080" cy="640080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7671914" y="2565668"/>
              <a:ext cx="881413" cy="255229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noProof="1">
                  <a:solidFill>
                    <a:schemeClr val="bg1"/>
                  </a:solidFill>
                  <a:latin typeface="Arial" charset="0"/>
                </a:rPr>
                <a:t>CONTENTS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857329" y="1604996"/>
            <a:ext cx="1434564" cy="1434564"/>
            <a:chOff x="6244261" y="2072233"/>
            <a:chExt cx="1434564" cy="1434564"/>
          </a:xfrm>
        </p:grpSpPr>
        <p:grpSp>
          <p:nvGrpSpPr>
            <p:cNvPr id="24" name="그룹 23"/>
            <p:cNvGrpSpPr/>
            <p:nvPr/>
          </p:nvGrpSpPr>
          <p:grpSpPr>
            <a:xfrm>
              <a:off x="6244261" y="2072233"/>
              <a:ext cx="1434564" cy="1434564"/>
              <a:chOff x="1732598" y="1770698"/>
              <a:chExt cx="640080" cy="64008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1792808" y="1830908"/>
                <a:ext cx="519658" cy="519658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 w="69850">
                <a:solidFill>
                  <a:schemeClr val="bg1">
                    <a:alpha val="1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6483543" y="2380049"/>
              <a:ext cx="968214" cy="8463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The text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demonstrates How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your own text will look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when you replace the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placeholder with your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7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own text.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98908" y="4105795"/>
            <a:ext cx="845755" cy="845755"/>
            <a:chOff x="1732598" y="1770698"/>
            <a:chExt cx="640080" cy="640080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50000"/>
              </a:avLst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50000"/>
              </a:avLst>
            </a:prstGeom>
            <a:solidFill>
              <a:srgbClr val="009CA7"/>
            </a:solidFill>
            <a:ln w="69850">
              <a:solidFill>
                <a:schemeClr val="bg1">
                  <a:alpha val="3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12942" y="6064255"/>
            <a:ext cx="8318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5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99817" y="1437108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800" noProof="1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61625" y="1437108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>
                <a:solidFill>
                  <a:srgbClr val="9172B3"/>
                </a:solidFill>
                <a:latin typeface="Arial" charset="0"/>
              </a:rPr>
              <a:t>CONTENTS</a:t>
            </a:r>
            <a:endParaRPr lang="en-US" altLang="ko-KR" sz="2800" noProof="1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23432" y="1437108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2800" noProof="1">
              <a:solidFill>
                <a:srgbClr val="EC6529"/>
              </a:solidFill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4199" y="2080146"/>
            <a:ext cx="2370802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8995" y="4365104"/>
            <a:ext cx="3207250" cy="2138166"/>
            <a:chOff x="0" y="4052736"/>
            <a:chExt cx="3825240" cy="2550160"/>
          </a:xfrm>
        </p:grpSpPr>
        <p:graphicFrame>
          <p:nvGraphicFramePr>
            <p:cNvPr id="34" name="차트 33"/>
            <p:cNvGraphicFramePr/>
            <p:nvPr>
              <p:extLst>
                <p:ext uri="{D42A27DB-BD31-4B8C-83A1-F6EECF244321}">
                  <p14:modId xmlns:p14="http://schemas.microsoft.com/office/powerpoint/2010/main" val="2098883654"/>
                </p:ext>
              </p:extLst>
            </p:nvPr>
          </p:nvGraphicFramePr>
          <p:xfrm>
            <a:off x="0" y="4052736"/>
            <a:ext cx="3825240" cy="255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965" y="5039709"/>
              <a:ext cx="937310" cy="5762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</p:pic>
      </p:grpSp>
      <p:grpSp>
        <p:nvGrpSpPr>
          <p:cNvPr id="8" name="그룹 7"/>
          <p:cNvGrpSpPr/>
          <p:nvPr/>
        </p:nvGrpSpPr>
        <p:grpSpPr>
          <a:xfrm>
            <a:off x="3054293" y="4365104"/>
            <a:ext cx="3207250" cy="2138166"/>
            <a:chOff x="2724025" y="4077072"/>
            <a:chExt cx="3825240" cy="2550160"/>
          </a:xfrm>
        </p:grpSpPr>
        <p:graphicFrame>
          <p:nvGraphicFramePr>
            <p:cNvPr id="17" name="차트 16"/>
            <p:cNvGraphicFramePr/>
            <p:nvPr>
              <p:extLst>
                <p:ext uri="{D42A27DB-BD31-4B8C-83A1-F6EECF244321}">
                  <p14:modId xmlns:p14="http://schemas.microsoft.com/office/powerpoint/2010/main" val="3936712846"/>
                </p:ext>
              </p:extLst>
            </p:nvPr>
          </p:nvGraphicFramePr>
          <p:xfrm>
            <a:off x="2724025" y="4077072"/>
            <a:ext cx="3825240" cy="255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3318" y="4905653"/>
              <a:ext cx="726655" cy="892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</p:pic>
      </p:grpSp>
      <p:grpSp>
        <p:nvGrpSpPr>
          <p:cNvPr id="9" name="그룹 8"/>
          <p:cNvGrpSpPr/>
          <p:nvPr/>
        </p:nvGrpSpPr>
        <p:grpSpPr>
          <a:xfrm>
            <a:off x="5799590" y="4365104"/>
            <a:ext cx="3207250" cy="2138166"/>
            <a:chOff x="5490595" y="4077072"/>
            <a:chExt cx="3825240" cy="2550160"/>
          </a:xfrm>
        </p:grpSpPr>
        <p:graphicFrame>
          <p:nvGraphicFramePr>
            <p:cNvPr id="19" name="차트 18"/>
            <p:cNvGraphicFramePr/>
            <p:nvPr>
              <p:extLst>
                <p:ext uri="{D42A27DB-BD31-4B8C-83A1-F6EECF244321}">
                  <p14:modId xmlns:p14="http://schemas.microsoft.com/office/powerpoint/2010/main" val="1437597646"/>
                </p:ext>
              </p:extLst>
            </p:nvPr>
          </p:nvGraphicFramePr>
          <p:xfrm>
            <a:off x="5490595" y="4077072"/>
            <a:ext cx="3825240" cy="255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0369" y="5017171"/>
              <a:ext cx="705693" cy="6699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</p:pic>
      </p:grpSp>
      <p:sp>
        <p:nvSpPr>
          <p:cNvPr id="35" name="직사각형 34"/>
          <p:cNvSpPr/>
          <p:nvPr/>
        </p:nvSpPr>
        <p:spPr>
          <a:xfrm>
            <a:off x="3451907" y="2082066"/>
            <a:ext cx="2370802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73800" y="2080146"/>
            <a:ext cx="2370802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5740236"/>
            <a:ext cx="9142857" cy="1132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945798" y="4304381"/>
            <a:ext cx="15947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089274" y="4304381"/>
            <a:ext cx="15947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379257" y="1459766"/>
            <a:ext cx="15947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82196" y="1459766"/>
            <a:ext cx="15947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209" y="2506888"/>
            <a:ext cx="7973477" cy="1675716"/>
            <a:chOff x="541873" y="2959442"/>
            <a:chExt cx="7973477" cy="1675716"/>
          </a:xfrm>
        </p:grpSpPr>
        <p:grpSp>
          <p:nvGrpSpPr>
            <p:cNvPr id="10" name="그룹 9"/>
            <p:cNvGrpSpPr/>
            <p:nvPr/>
          </p:nvGrpSpPr>
          <p:grpSpPr>
            <a:xfrm>
              <a:off x="1722926" y="3304555"/>
              <a:ext cx="932769" cy="932769"/>
              <a:chOff x="1732598" y="1770698"/>
              <a:chExt cx="640080" cy="64008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292932" y="3304555"/>
              <a:ext cx="932769" cy="932769"/>
              <a:chOff x="1732598" y="1770698"/>
              <a:chExt cx="640080" cy="640080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9172B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9172B3"/>
              </a:solidFill>
              <a:ln w="69850">
                <a:solidFill>
                  <a:schemeClr val="bg1">
                    <a:alpha val="1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862938" y="3304554"/>
              <a:ext cx="932769" cy="932769"/>
              <a:chOff x="1732598" y="1770698"/>
              <a:chExt cx="640080" cy="640080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 w="69850">
                <a:solidFill>
                  <a:schemeClr val="bg1">
                    <a:alpha val="14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6432943" y="3304553"/>
              <a:ext cx="932769" cy="932769"/>
              <a:chOff x="1732598" y="1770698"/>
              <a:chExt cx="640080" cy="640080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FFC945"/>
              </a:solidFill>
              <a:ln w="69850">
                <a:solidFill>
                  <a:schemeClr val="bg1">
                    <a:alpha val="26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막힌 원호 32"/>
            <p:cNvSpPr/>
            <p:nvPr/>
          </p:nvSpPr>
          <p:spPr>
            <a:xfrm>
              <a:off x="1375405" y="2959442"/>
              <a:ext cx="1629135" cy="1629135"/>
            </a:xfrm>
            <a:prstGeom prst="blockArc">
              <a:avLst>
                <a:gd name="adj1" fmla="val 10800000"/>
                <a:gd name="adj2" fmla="val 238247"/>
                <a:gd name="adj3" fmla="val 3416"/>
              </a:avLst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막힌 원호 33"/>
            <p:cNvSpPr/>
            <p:nvPr/>
          </p:nvSpPr>
          <p:spPr>
            <a:xfrm>
              <a:off x="4518415" y="2959442"/>
              <a:ext cx="1629135" cy="1629135"/>
            </a:xfrm>
            <a:prstGeom prst="blockArc">
              <a:avLst>
                <a:gd name="adj1" fmla="val 10800000"/>
                <a:gd name="adj2" fmla="val 239164"/>
                <a:gd name="adj3" fmla="val 3595"/>
              </a:avLst>
            </a:pr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막힌 원호 34"/>
            <p:cNvSpPr/>
            <p:nvPr/>
          </p:nvSpPr>
          <p:spPr>
            <a:xfrm flipV="1">
              <a:off x="2946248" y="2982732"/>
              <a:ext cx="1629135" cy="1629135"/>
            </a:xfrm>
            <a:prstGeom prst="blockArc">
              <a:avLst>
                <a:gd name="adj1" fmla="val 10800000"/>
                <a:gd name="adj2" fmla="val 132807"/>
                <a:gd name="adj3" fmla="val 3494"/>
              </a:avLst>
            </a:pr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막힌 원호 35"/>
            <p:cNvSpPr/>
            <p:nvPr/>
          </p:nvSpPr>
          <p:spPr>
            <a:xfrm flipV="1">
              <a:off x="6086347" y="3006023"/>
              <a:ext cx="1629135" cy="1629135"/>
            </a:xfrm>
            <a:prstGeom prst="blockArc">
              <a:avLst>
                <a:gd name="adj1" fmla="val 10800000"/>
                <a:gd name="adj2" fmla="val 240087"/>
                <a:gd name="adj3" fmla="val 377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82637" y="3723042"/>
              <a:ext cx="644561" cy="52180"/>
            </a:xfrm>
            <a:prstGeom prst="rect">
              <a:avLst/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53302" y="3723042"/>
              <a:ext cx="644561" cy="5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0800000" flipV="1">
              <a:off x="541873" y="3607760"/>
              <a:ext cx="282744" cy="282744"/>
              <a:chOff x="1732598" y="1770698"/>
              <a:chExt cx="640080" cy="640080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 rot="10800000" flipV="1">
              <a:off x="8232606" y="3607759"/>
              <a:ext cx="282744" cy="282744"/>
              <a:chOff x="1732598" y="1770698"/>
              <a:chExt cx="640080" cy="640080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7328" y="3587896"/>
              <a:ext cx="378272" cy="404182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32000"/>
                </a:schemeClr>
              </a:outerShdw>
            </a:effectLst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1637" y="3638094"/>
              <a:ext cx="435347" cy="302850"/>
            </a:xfrm>
            <a:prstGeom prst="rect">
              <a:avLst/>
            </a:prstGeom>
            <a:effectLst>
              <a:outerShdw blurRad="50800" dist="38100" dir="2700000" algn="tl" rotWithShape="0">
                <a:srgbClr val="87400B">
                  <a:alpha val="32000"/>
                </a:srgbClr>
              </a:outerShdw>
            </a:effectLst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5967" y="3614420"/>
              <a:ext cx="428716" cy="314392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0942" y="3598356"/>
              <a:ext cx="402186" cy="38232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24" y="5384348"/>
            <a:ext cx="1129872" cy="924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92" y="5831303"/>
            <a:ext cx="466020" cy="475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21" y="6415760"/>
            <a:ext cx="337398" cy="2124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72" y="6371977"/>
            <a:ext cx="474857" cy="2874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2370" y="6259511"/>
            <a:ext cx="756022" cy="2249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0279" y="6314038"/>
            <a:ext cx="759996" cy="3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5941662"/>
            <a:ext cx="83318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text. The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text.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1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1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7904" y="5559630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EC6529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 b="18103"/>
          <a:stretch/>
        </p:blipFill>
        <p:spPr>
          <a:xfrm>
            <a:off x="0" y="1106635"/>
            <a:ext cx="9144000" cy="4248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2"/>
          <a:stretch/>
        </p:blipFill>
        <p:spPr>
          <a:xfrm>
            <a:off x="7978113" y="3247023"/>
            <a:ext cx="1165887" cy="1612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9590"/>
            <a:ext cx="1481348" cy="1575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14" y="4934462"/>
            <a:ext cx="710102" cy="668331"/>
          </a:xfrm>
          <a:prstGeom prst="rect">
            <a:avLst/>
          </a:prstGeom>
          <a:effectLst>
            <a:outerShdw blurRad="25400" dist="12700" dir="240000" algn="tl" rotWithShape="0">
              <a:prstClr val="black">
                <a:alpha val="32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421">
            <a:off x="7885445" y="1499303"/>
            <a:ext cx="770047" cy="2022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421">
            <a:off x="7317071" y="1608050"/>
            <a:ext cx="540535" cy="1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1283132" y="3190222"/>
            <a:ext cx="7296150" cy="1565928"/>
            <a:chOff x="1612899" y="3190222"/>
            <a:chExt cx="7296150" cy="156592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612899" y="3190222"/>
              <a:ext cx="7296150" cy="1565928"/>
            </a:xfrm>
            <a:prstGeom prst="roundRect">
              <a:avLst/>
            </a:prstGeom>
            <a:solidFill>
              <a:srgbClr val="9172B3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690820" y="3244646"/>
              <a:ext cx="7161079" cy="145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83133" y="1474588"/>
            <a:ext cx="7296150" cy="1565928"/>
            <a:chOff x="1612900" y="1474588"/>
            <a:chExt cx="7296150" cy="15659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2900" y="1474588"/>
              <a:ext cx="7296150" cy="1565928"/>
            </a:xfrm>
            <a:prstGeom prst="roundRect">
              <a:avLst/>
            </a:prstGeom>
            <a:solidFill>
              <a:srgbClr val="009CA7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690821" y="1529012"/>
              <a:ext cx="7161079" cy="145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83133" y="4909447"/>
            <a:ext cx="7296150" cy="1565928"/>
            <a:chOff x="1612900" y="4909447"/>
            <a:chExt cx="7296150" cy="15659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612900" y="4909447"/>
              <a:ext cx="7296150" cy="1565928"/>
            </a:xfrm>
            <a:prstGeom prst="roundRect">
              <a:avLst/>
            </a:prstGeom>
            <a:solidFill>
              <a:srgbClr val="EC6529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690821" y="4963871"/>
              <a:ext cx="7161079" cy="14570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959974" y="1659629"/>
            <a:ext cx="41924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en-US" altLang="ko-KR" sz="9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</p:txBody>
      </p:sp>
      <p:sp>
        <p:nvSpPr>
          <p:cNvPr id="32" name="직사각형 31"/>
          <p:cNvSpPr/>
          <p:nvPr/>
        </p:nvSpPr>
        <p:spPr>
          <a:xfrm>
            <a:off x="1959973" y="3374817"/>
            <a:ext cx="41924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en-US" altLang="ko-KR" sz="9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1959972" y="5092244"/>
            <a:ext cx="41924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en-US" altLang="ko-KR" sz="9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9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69483" y="1653574"/>
            <a:ext cx="2038350" cy="120436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369483" y="3363707"/>
            <a:ext cx="2038350" cy="12043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69483" y="5090225"/>
            <a:ext cx="2038350" cy="120436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62257" y="1760774"/>
            <a:ext cx="993556" cy="993556"/>
            <a:chOff x="992024" y="1760774"/>
            <a:chExt cx="993556" cy="993556"/>
          </a:xfrm>
        </p:grpSpPr>
        <p:grpSp>
          <p:nvGrpSpPr>
            <p:cNvPr id="3" name="그룹 2"/>
            <p:cNvGrpSpPr/>
            <p:nvPr/>
          </p:nvGrpSpPr>
          <p:grpSpPr>
            <a:xfrm rot="2700000">
              <a:off x="992024" y="1760774"/>
              <a:ext cx="993556" cy="993556"/>
              <a:chOff x="1732598" y="1770698"/>
              <a:chExt cx="640080" cy="640080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2296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20724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1107545" y="1888253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28650" y="3495296"/>
            <a:ext cx="993556" cy="993556"/>
            <a:chOff x="958417" y="3495296"/>
            <a:chExt cx="993556" cy="993556"/>
          </a:xfrm>
        </p:grpSpPr>
        <p:grpSp>
          <p:nvGrpSpPr>
            <p:cNvPr id="25" name="그룹 24"/>
            <p:cNvGrpSpPr/>
            <p:nvPr/>
          </p:nvGrpSpPr>
          <p:grpSpPr>
            <a:xfrm rot="2700000">
              <a:off x="958417" y="3495296"/>
              <a:ext cx="993556" cy="993556"/>
              <a:chOff x="1732598" y="1770698"/>
              <a:chExt cx="640080" cy="64008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22960"/>
                </a:avLst>
              </a:prstGeom>
              <a:solidFill>
                <a:srgbClr val="9172B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20724"/>
                </a:avLst>
              </a:prstGeom>
              <a:solidFill>
                <a:srgbClr val="9172B3"/>
              </a:solidFill>
              <a:ln w="69850">
                <a:solidFill>
                  <a:schemeClr val="bg1">
                    <a:alpha val="13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81893" y="3611947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62257" y="5195633"/>
            <a:ext cx="993556" cy="993556"/>
            <a:chOff x="992024" y="5195633"/>
            <a:chExt cx="993556" cy="993556"/>
          </a:xfrm>
        </p:grpSpPr>
        <p:grpSp>
          <p:nvGrpSpPr>
            <p:cNvPr id="28" name="그룹 27"/>
            <p:cNvGrpSpPr/>
            <p:nvPr/>
          </p:nvGrpSpPr>
          <p:grpSpPr>
            <a:xfrm rot="2700000">
              <a:off x="992024" y="5195633"/>
              <a:ext cx="993556" cy="993556"/>
              <a:chOff x="1732598" y="1770698"/>
              <a:chExt cx="640080" cy="640080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22960"/>
                </a:avLst>
              </a:prstGeom>
              <a:solidFill>
                <a:srgbClr val="EC6529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20724"/>
                </a:avLst>
              </a:prstGeom>
              <a:solidFill>
                <a:srgbClr val="EC6529"/>
              </a:solidFill>
              <a:ln w="69850">
                <a:solidFill>
                  <a:schemeClr val="bg1">
                    <a:alpha val="11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101853" y="5338465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5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 animBg="1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569193" y="289861"/>
            <a:ext cx="3456384" cy="780685"/>
          </a:xfrm>
        </p:spPr>
        <p:txBody>
          <a:bodyPr>
            <a:noAutofit/>
          </a:bodyPr>
          <a:lstStyle/>
          <a:p>
            <a:r>
              <a:rPr lang="en-US" altLang="ko-KR" sz="4800" dirty="0" smtClean="0"/>
              <a:t>Contents</a:t>
            </a:r>
            <a:endParaRPr lang="ko-KR" altLang="en-US" sz="48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6264" y="5396649"/>
            <a:ext cx="6037463" cy="740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6264" y="4443625"/>
            <a:ext cx="6037463" cy="740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6264" y="3486905"/>
            <a:ext cx="6037463" cy="740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6264" y="2533827"/>
            <a:ext cx="6037463" cy="740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7584" y="1575842"/>
            <a:ext cx="5966143" cy="740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11220" y="1531591"/>
            <a:ext cx="812010" cy="812013"/>
            <a:chOff x="1732598" y="1770698"/>
            <a:chExt cx="640080" cy="640080"/>
          </a:xfrm>
        </p:grpSpPr>
        <p:sp>
          <p:nvSpPr>
            <p:cNvPr id="25" name="타원 24"/>
            <p:cNvSpPr/>
            <p:nvPr/>
          </p:nvSpPr>
          <p:spPr>
            <a:xfrm>
              <a:off x="1732598" y="1770698"/>
              <a:ext cx="640080" cy="640080"/>
            </a:xfrm>
            <a:prstGeom prst="ellipse">
              <a:avLst/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806674" y="1844773"/>
              <a:ext cx="491928" cy="491928"/>
            </a:xfrm>
            <a:prstGeom prst="ellipse">
              <a:avLst/>
            </a:prstGeom>
            <a:solidFill>
              <a:srgbClr val="009CA7"/>
            </a:solidFill>
            <a:ln w="41275">
              <a:solidFill>
                <a:schemeClr val="bg1">
                  <a:alpha val="24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7730" y="1837933"/>
              <a:ext cx="429815" cy="50947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2772" y="2489576"/>
            <a:ext cx="812010" cy="812013"/>
            <a:chOff x="1734150" y="2863639"/>
            <a:chExt cx="640080" cy="640080"/>
          </a:xfrm>
        </p:grpSpPr>
        <p:sp>
          <p:nvSpPr>
            <p:cNvPr id="29" name="타원 28"/>
            <p:cNvSpPr/>
            <p:nvPr/>
          </p:nvSpPr>
          <p:spPr>
            <a:xfrm>
              <a:off x="1734150" y="2863639"/>
              <a:ext cx="640080" cy="640080"/>
            </a:xfrm>
            <a:prstGeom prst="ellipse">
              <a:avLst/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808226" y="2937714"/>
              <a:ext cx="491928" cy="491928"/>
            </a:xfrm>
            <a:prstGeom prst="ellipse">
              <a:avLst/>
            </a:prstGeom>
            <a:solidFill>
              <a:srgbClr val="9172B3"/>
            </a:solidFill>
            <a:ln w="41275">
              <a:solidFill>
                <a:schemeClr val="bg1">
                  <a:alpha val="16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39282" y="2905175"/>
              <a:ext cx="429815" cy="5094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11220" y="3442654"/>
            <a:ext cx="812010" cy="812013"/>
            <a:chOff x="1732598" y="3956580"/>
            <a:chExt cx="640080" cy="640080"/>
          </a:xfrm>
        </p:grpSpPr>
        <p:sp>
          <p:nvSpPr>
            <p:cNvPr id="33" name="타원 32"/>
            <p:cNvSpPr/>
            <p:nvPr/>
          </p:nvSpPr>
          <p:spPr>
            <a:xfrm>
              <a:off x="1732598" y="3956580"/>
              <a:ext cx="640080" cy="640080"/>
            </a:xfrm>
            <a:prstGeom prst="ellipse">
              <a:avLst/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06674" y="4030655"/>
              <a:ext cx="491928" cy="491928"/>
            </a:xfrm>
            <a:prstGeom prst="ellipse">
              <a:avLst/>
            </a:prstGeom>
            <a:solidFill>
              <a:srgbClr val="EC6529"/>
            </a:solidFill>
            <a:ln w="41275">
              <a:solidFill>
                <a:schemeClr val="bg1">
                  <a:alpha val="21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37730" y="4025106"/>
              <a:ext cx="429815" cy="50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1220" y="4399375"/>
            <a:ext cx="812010" cy="812013"/>
            <a:chOff x="1732598" y="5049521"/>
            <a:chExt cx="640080" cy="640080"/>
          </a:xfrm>
        </p:grpSpPr>
        <p:sp>
          <p:nvSpPr>
            <p:cNvPr id="37" name="타원 36"/>
            <p:cNvSpPr/>
            <p:nvPr/>
          </p:nvSpPr>
          <p:spPr>
            <a:xfrm>
              <a:off x="1732598" y="5049521"/>
              <a:ext cx="640080" cy="640080"/>
            </a:xfrm>
            <a:prstGeom prst="ellipse">
              <a:avLst/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806674" y="5123596"/>
              <a:ext cx="491928" cy="491928"/>
            </a:xfrm>
            <a:prstGeom prst="ellipse">
              <a:avLst/>
            </a:prstGeom>
            <a:solidFill>
              <a:srgbClr val="FFC945"/>
            </a:solidFill>
            <a:ln w="41275">
              <a:solidFill>
                <a:schemeClr val="bg1">
                  <a:alpha val="19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37730" y="5116987"/>
              <a:ext cx="429815" cy="50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11220" y="5352399"/>
            <a:ext cx="812010" cy="812013"/>
            <a:chOff x="1732598" y="5049521"/>
            <a:chExt cx="640080" cy="640080"/>
          </a:xfrm>
        </p:grpSpPr>
        <p:sp>
          <p:nvSpPr>
            <p:cNvPr id="41" name="타원 40"/>
            <p:cNvSpPr/>
            <p:nvPr/>
          </p:nvSpPr>
          <p:spPr>
            <a:xfrm>
              <a:off x="1732598" y="5049521"/>
              <a:ext cx="640080" cy="64008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806674" y="5123596"/>
              <a:ext cx="491928" cy="49192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41275">
              <a:solidFill>
                <a:schemeClr val="bg1">
                  <a:alpha val="19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37730" y="5116985"/>
              <a:ext cx="429815" cy="509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486227" y="1693355"/>
            <a:ext cx="4578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Presentation Template to use a more concise and </a:t>
            </a:r>
          </a:p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86227" y="2635803"/>
            <a:ext cx="4578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Presentation Template to use a more concise and </a:t>
            </a:r>
          </a:p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86227" y="3588881"/>
            <a:ext cx="4578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Presentation Template to use a more concise and </a:t>
            </a:r>
          </a:p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6227" y="4541959"/>
            <a:ext cx="4578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Presentation Template to use a more concise and </a:t>
            </a:r>
          </a:p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86227" y="5495037"/>
            <a:ext cx="4578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Presentation Template to use a more concise and </a:t>
            </a:r>
          </a:p>
          <a:p>
            <a:pPr marL="381000" indent="-381000" fontAlgn="base"/>
            <a:r>
              <a:rPr lang="en-US" altLang="ko-KR" sz="1400" b="1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Clear Message can be delivered.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820968" y="3238477"/>
            <a:ext cx="183562" cy="485798"/>
            <a:chOff x="1080784" y="1738046"/>
            <a:chExt cx="1383016" cy="3660162"/>
          </a:xfrm>
          <a:solidFill>
            <a:srgbClr val="009CA7"/>
          </a:solidFill>
        </p:grpSpPr>
        <p:sp>
          <p:nvSpPr>
            <p:cNvPr id="28" name="타원 27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079233" y="3238477"/>
            <a:ext cx="183562" cy="485798"/>
            <a:chOff x="1080784" y="1738046"/>
            <a:chExt cx="1383016" cy="3660162"/>
          </a:xfrm>
          <a:solidFill>
            <a:srgbClr val="009CA7"/>
          </a:solidFill>
        </p:grpSpPr>
        <p:sp>
          <p:nvSpPr>
            <p:cNvPr id="31" name="타원 30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37497" y="3238477"/>
            <a:ext cx="183562" cy="485798"/>
            <a:chOff x="1080784" y="1738046"/>
            <a:chExt cx="1383016" cy="3660162"/>
          </a:xfrm>
          <a:solidFill>
            <a:srgbClr val="009CA7"/>
          </a:solidFill>
        </p:grpSpPr>
        <p:sp>
          <p:nvSpPr>
            <p:cNvPr id="34" name="타원 33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595762" y="3238477"/>
            <a:ext cx="183562" cy="485798"/>
            <a:chOff x="1080784" y="1738046"/>
            <a:chExt cx="1383016" cy="3660162"/>
          </a:xfrm>
          <a:solidFill>
            <a:srgbClr val="009CA7"/>
          </a:solidFill>
        </p:grpSpPr>
        <p:sp>
          <p:nvSpPr>
            <p:cNvPr id="37" name="타원 36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54027" y="3238477"/>
            <a:ext cx="183562" cy="485798"/>
            <a:chOff x="1080784" y="1738046"/>
            <a:chExt cx="1383016" cy="3660162"/>
          </a:xfrm>
          <a:solidFill>
            <a:srgbClr val="009CA7"/>
          </a:solidFill>
        </p:grpSpPr>
        <p:sp>
          <p:nvSpPr>
            <p:cNvPr id="40" name="타원 39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079231" y="5870178"/>
            <a:ext cx="183562" cy="485798"/>
            <a:chOff x="1080784" y="1738046"/>
            <a:chExt cx="1383016" cy="3660162"/>
          </a:xfrm>
          <a:solidFill>
            <a:srgbClr val="EB7013"/>
          </a:solidFill>
        </p:grpSpPr>
        <p:sp>
          <p:nvSpPr>
            <p:cNvPr id="55" name="타원 54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337497" y="5870178"/>
            <a:ext cx="183562" cy="485798"/>
            <a:chOff x="1080784" y="1738046"/>
            <a:chExt cx="1383016" cy="3660162"/>
          </a:xfrm>
          <a:solidFill>
            <a:srgbClr val="EB7013"/>
          </a:solidFill>
        </p:grpSpPr>
        <p:sp>
          <p:nvSpPr>
            <p:cNvPr id="53" name="타원 52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595761" y="5870178"/>
            <a:ext cx="183562" cy="485798"/>
            <a:chOff x="1080784" y="1738046"/>
            <a:chExt cx="1383016" cy="3660162"/>
          </a:xfrm>
          <a:solidFill>
            <a:srgbClr val="EB7013"/>
          </a:solidFill>
        </p:grpSpPr>
        <p:sp>
          <p:nvSpPr>
            <p:cNvPr id="51" name="타원 50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54025" y="5870178"/>
            <a:ext cx="183562" cy="485798"/>
            <a:chOff x="1080784" y="1738046"/>
            <a:chExt cx="1383016" cy="3660162"/>
          </a:xfrm>
          <a:solidFill>
            <a:srgbClr val="EB7013"/>
          </a:solidFill>
        </p:grpSpPr>
        <p:sp>
          <p:nvSpPr>
            <p:cNvPr id="49" name="타원 48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823315" y="1576277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23315" y="1985412"/>
            <a:ext cx="2301077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817339" y="4201979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EB7013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EB7013"/>
              </a:solidFill>
              <a:latin typeface="Arial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17339" y="4611114"/>
            <a:ext cx="2301077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920544" y="1576277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9172B3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210946" y="1985412"/>
            <a:ext cx="2301077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914568" y="4201979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FFC945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FFC945"/>
              </a:solidFill>
              <a:latin typeface="Arial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204970" y="4611114"/>
            <a:ext cx="2301077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347071" y="3238477"/>
            <a:ext cx="183562" cy="485798"/>
            <a:chOff x="1080784" y="1738046"/>
            <a:chExt cx="1383016" cy="3660162"/>
          </a:xfrm>
          <a:solidFill>
            <a:srgbClr val="9172B3"/>
          </a:solidFill>
        </p:grpSpPr>
        <p:sp>
          <p:nvSpPr>
            <p:cNvPr id="126" name="타원 125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605336" y="3238477"/>
            <a:ext cx="183562" cy="485798"/>
            <a:chOff x="1080784" y="1738046"/>
            <a:chExt cx="1383016" cy="3660162"/>
          </a:xfrm>
          <a:solidFill>
            <a:srgbClr val="9172B3"/>
          </a:solidFill>
        </p:grpSpPr>
        <p:sp>
          <p:nvSpPr>
            <p:cNvPr id="124" name="타원 123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63600" y="3238477"/>
            <a:ext cx="183562" cy="485798"/>
            <a:chOff x="1080784" y="1738046"/>
            <a:chExt cx="1383016" cy="3660162"/>
          </a:xfrm>
          <a:solidFill>
            <a:srgbClr val="9172B3"/>
          </a:solidFill>
        </p:grpSpPr>
        <p:sp>
          <p:nvSpPr>
            <p:cNvPr id="122" name="타원 121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자유형 122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7121865" y="3238477"/>
            <a:ext cx="183562" cy="485798"/>
            <a:chOff x="1080784" y="1738046"/>
            <a:chExt cx="1383016" cy="3660162"/>
          </a:xfrm>
          <a:solidFill>
            <a:srgbClr val="9172B3"/>
          </a:solidFill>
        </p:grpSpPr>
        <p:sp>
          <p:nvSpPr>
            <p:cNvPr id="120" name="타원 119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자유형 120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6347071" y="5870178"/>
            <a:ext cx="183562" cy="485798"/>
            <a:chOff x="1080784" y="1738046"/>
            <a:chExt cx="1383016" cy="3660162"/>
          </a:xfrm>
          <a:solidFill>
            <a:srgbClr val="FFC945"/>
          </a:solidFill>
        </p:grpSpPr>
        <p:sp>
          <p:nvSpPr>
            <p:cNvPr id="129" name="타원 128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605336" y="5870178"/>
            <a:ext cx="183562" cy="485798"/>
            <a:chOff x="1080784" y="1738046"/>
            <a:chExt cx="1383016" cy="3660162"/>
          </a:xfrm>
          <a:solidFill>
            <a:srgbClr val="FFC945"/>
          </a:solidFill>
        </p:grpSpPr>
        <p:sp>
          <p:nvSpPr>
            <p:cNvPr id="132" name="타원 131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자유형 132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6863600" y="5870178"/>
            <a:ext cx="183562" cy="485798"/>
            <a:chOff x="1080784" y="1738046"/>
            <a:chExt cx="1383016" cy="3660162"/>
          </a:xfrm>
          <a:solidFill>
            <a:srgbClr val="FFC945"/>
          </a:solidFill>
        </p:grpSpPr>
        <p:sp>
          <p:nvSpPr>
            <p:cNvPr id="135" name="타원 134"/>
            <p:cNvSpPr/>
            <p:nvPr/>
          </p:nvSpPr>
          <p:spPr>
            <a:xfrm>
              <a:off x="1444375" y="1738046"/>
              <a:ext cx="655834" cy="6558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자유형 135"/>
            <p:cNvSpPr/>
            <p:nvPr/>
          </p:nvSpPr>
          <p:spPr>
            <a:xfrm>
              <a:off x="1080784" y="2552161"/>
              <a:ext cx="1383016" cy="2846047"/>
            </a:xfrm>
            <a:custGeom>
              <a:avLst/>
              <a:gdLst>
                <a:gd name="connsiteX0" fmla="*/ 169524 w 1383016"/>
                <a:gd name="connsiteY0" fmla="*/ 0 h 2846047"/>
                <a:gd name="connsiteX1" fmla="*/ 1213492 w 1383016"/>
                <a:gd name="connsiteY1" fmla="*/ 0 h 2846047"/>
                <a:gd name="connsiteX2" fmla="*/ 1383016 w 1383016"/>
                <a:gd name="connsiteY2" fmla="*/ 169524 h 2846047"/>
                <a:gd name="connsiteX3" fmla="*/ 1378252 w 1383016"/>
                <a:gd name="connsiteY3" fmla="*/ 193124 h 2846047"/>
                <a:gd name="connsiteX4" fmla="*/ 1383016 w 1383016"/>
                <a:gd name="connsiteY4" fmla="*/ 216724 h 2846047"/>
                <a:gd name="connsiteX5" fmla="*/ 1383016 w 1383016"/>
                <a:gd name="connsiteY5" fmla="*/ 1326334 h 2846047"/>
                <a:gd name="connsiteX6" fmla="*/ 1239178 w 1383016"/>
                <a:gd name="connsiteY6" fmla="*/ 1470172 h 2846047"/>
                <a:gd name="connsiteX7" fmla="*/ 1095340 w 1383016"/>
                <a:gd name="connsiteY7" fmla="*/ 1326334 h 2846047"/>
                <a:gd name="connsiteX8" fmla="*/ 1095340 w 1383016"/>
                <a:gd name="connsiteY8" fmla="*/ 339048 h 2846047"/>
                <a:gd name="connsiteX9" fmla="*/ 1060437 w 1383016"/>
                <a:gd name="connsiteY9" fmla="*/ 339048 h 2846047"/>
                <a:gd name="connsiteX10" fmla="*/ 1060437 w 1383016"/>
                <a:gd name="connsiteY10" fmla="*/ 1219016 h 2846047"/>
                <a:gd name="connsiteX11" fmla="*/ 1063090 w 1383016"/>
                <a:gd name="connsiteY11" fmla="*/ 1232157 h 2846047"/>
                <a:gd name="connsiteX12" fmla="*/ 1063090 w 1383016"/>
                <a:gd name="connsiteY12" fmla="*/ 2682517 h 2846047"/>
                <a:gd name="connsiteX13" fmla="*/ 899560 w 1383016"/>
                <a:gd name="connsiteY13" fmla="*/ 2846047 h 2846047"/>
                <a:gd name="connsiteX14" fmla="*/ 736030 w 1383016"/>
                <a:gd name="connsiteY14" fmla="*/ 2682517 h 2846047"/>
                <a:gd name="connsiteX15" fmla="*/ 736030 w 1383016"/>
                <a:gd name="connsiteY15" fmla="*/ 1470172 h 2846047"/>
                <a:gd name="connsiteX16" fmla="*/ 646987 w 1383016"/>
                <a:gd name="connsiteY16" fmla="*/ 1470172 h 2846047"/>
                <a:gd name="connsiteX17" fmla="*/ 646987 w 1383016"/>
                <a:gd name="connsiteY17" fmla="*/ 2682517 h 2846047"/>
                <a:gd name="connsiteX18" fmla="*/ 483457 w 1383016"/>
                <a:gd name="connsiteY18" fmla="*/ 2846047 h 2846047"/>
                <a:gd name="connsiteX19" fmla="*/ 319927 w 1383016"/>
                <a:gd name="connsiteY19" fmla="*/ 2682517 h 2846047"/>
                <a:gd name="connsiteX20" fmla="*/ 319927 w 1383016"/>
                <a:gd name="connsiteY20" fmla="*/ 1232157 h 2846047"/>
                <a:gd name="connsiteX21" fmla="*/ 322581 w 1383016"/>
                <a:gd name="connsiteY21" fmla="*/ 1219011 h 2846047"/>
                <a:gd name="connsiteX22" fmla="*/ 322581 w 1383016"/>
                <a:gd name="connsiteY22" fmla="*/ 339048 h 2846047"/>
                <a:gd name="connsiteX23" fmla="*/ 287676 w 1383016"/>
                <a:gd name="connsiteY23" fmla="*/ 339048 h 2846047"/>
                <a:gd name="connsiteX24" fmla="*/ 287676 w 1383016"/>
                <a:gd name="connsiteY24" fmla="*/ 1326334 h 2846047"/>
                <a:gd name="connsiteX25" fmla="*/ 143838 w 1383016"/>
                <a:gd name="connsiteY25" fmla="*/ 1470172 h 2846047"/>
                <a:gd name="connsiteX26" fmla="*/ 0 w 1383016"/>
                <a:gd name="connsiteY26" fmla="*/ 1326334 h 2846047"/>
                <a:gd name="connsiteX27" fmla="*/ 0 w 1383016"/>
                <a:gd name="connsiteY27" fmla="*/ 216724 h 2846047"/>
                <a:gd name="connsiteX28" fmla="*/ 4765 w 1383016"/>
                <a:gd name="connsiteY28" fmla="*/ 193124 h 2846047"/>
                <a:gd name="connsiteX29" fmla="*/ 0 w 1383016"/>
                <a:gd name="connsiteY29" fmla="*/ 169524 h 2846047"/>
                <a:gd name="connsiteX30" fmla="*/ 169524 w 1383016"/>
                <a:gd name="connsiteY30" fmla="*/ 0 h 284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3016" h="2846047">
                  <a:moveTo>
                    <a:pt x="169524" y="0"/>
                  </a:moveTo>
                  <a:lnTo>
                    <a:pt x="1213492" y="0"/>
                  </a:lnTo>
                  <a:cubicBezTo>
                    <a:pt x="1307118" y="0"/>
                    <a:pt x="1383016" y="75898"/>
                    <a:pt x="1383016" y="169524"/>
                  </a:cubicBezTo>
                  <a:lnTo>
                    <a:pt x="1378252" y="193124"/>
                  </a:lnTo>
                  <a:lnTo>
                    <a:pt x="1383016" y="216724"/>
                  </a:lnTo>
                  <a:lnTo>
                    <a:pt x="1383016" y="1326334"/>
                  </a:lnTo>
                  <a:cubicBezTo>
                    <a:pt x="1383016" y="1405774"/>
                    <a:pt x="1318618" y="1470172"/>
                    <a:pt x="1239178" y="1470172"/>
                  </a:cubicBezTo>
                  <a:cubicBezTo>
                    <a:pt x="1159738" y="1470172"/>
                    <a:pt x="1095340" y="1405774"/>
                    <a:pt x="1095340" y="1326334"/>
                  </a:cubicBezTo>
                  <a:lnTo>
                    <a:pt x="1095340" y="339048"/>
                  </a:lnTo>
                  <a:lnTo>
                    <a:pt x="1060437" y="339048"/>
                  </a:lnTo>
                  <a:lnTo>
                    <a:pt x="1060437" y="1219016"/>
                  </a:lnTo>
                  <a:lnTo>
                    <a:pt x="1063090" y="1232157"/>
                  </a:lnTo>
                  <a:lnTo>
                    <a:pt x="1063090" y="2682517"/>
                  </a:lnTo>
                  <a:cubicBezTo>
                    <a:pt x="1063090" y="2772832"/>
                    <a:pt x="989875" y="2846047"/>
                    <a:pt x="899560" y="2846047"/>
                  </a:cubicBezTo>
                  <a:cubicBezTo>
                    <a:pt x="809245" y="2846047"/>
                    <a:pt x="736030" y="2772832"/>
                    <a:pt x="736030" y="2682517"/>
                  </a:cubicBezTo>
                  <a:lnTo>
                    <a:pt x="736030" y="1470172"/>
                  </a:lnTo>
                  <a:lnTo>
                    <a:pt x="646987" y="1470172"/>
                  </a:lnTo>
                  <a:lnTo>
                    <a:pt x="646987" y="2682517"/>
                  </a:lnTo>
                  <a:cubicBezTo>
                    <a:pt x="646987" y="2772832"/>
                    <a:pt x="573772" y="2846047"/>
                    <a:pt x="483457" y="2846047"/>
                  </a:cubicBezTo>
                  <a:cubicBezTo>
                    <a:pt x="393142" y="2846047"/>
                    <a:pt x="319927" y="2772832"/>
                    <a:pt x="319927" y="2682517"/>
                  </a:cubicBezTo>
                  <a:lnTo>
                    <a:pt x="319927" y="1232157"/>
                  </a:lnTo>
                  <a:lnTo>
                    <a:pt x="322581" y="1219011"/>
                  </a:lnTo>
                  <a:lnTo>
                    <a:pt x="322581" y="339048"/>
                  </a:lnTo>
                  <a:lnTo>
                    <a:pt x="287676" y="339048"/>
                  </a:lnTo>
                  <a:lnTo>
                    <a:pt x="287676" y="1326334"/>
                  </a:lnTo>
                  <a:cubicBezTo>
                    <a:pt x="287676" y="1405774"/>
                    <a:pt x="223278" y="1470172"/>
                    <a:pt x="143838" y="1470172"/>
                  </a:cubicBezTo>
                  <a:cubicBezTo>
                    <a:pt x="64398" y="1470172"/>
                    <a:pt x="0" y="1405774"/>
                    <a:pt x="0" y="1326334"/>
                  </a:cubicBezTo>
                  <a:lnTo>
                    <a:pt x="0" y="216724"/>
                  </a:lnTo>
                  <a:lnTo>
                    <a:pt x="4765" y="193124"/>
                  </a:lnTo>
                  <a:lnTo>
                    <a:pt x="0" y="169524"/>
                  </a:lnTo>
                  <a:cubicBezTo>
                    <a:pt x="0" y="75898"/>
                    <a:pt x="75898" y="0"/>
                    <a:pt x="1695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3632595" y="3798570"/>
            <a:ext cx="854315" cy="2396614"/>
            <a:chOff x="3664345" y="3589020"/>
            <a:chExt cx="854315" cy="2396614"/>
          </a:xfrm>
        </p:grpSpPr>
        <p:sp>
          <p:nvSpPr>
            <p:cNvPr id="155" name="자유형 154"/>
            <p:cNvSpPr/>
            <p:nvPr/>
          </p:nvSpPr>
          <p:spPr>
            <a:xfrm>
              <a:off x="3664345" y="3589021"/>
              <a:ext cx="357258" cy="687953"/>
            </a:xfrm>
            <a:custGeom>
              <a:avLst/>
              <a:gdLst>
                <a:gd name="connsiteX0" fmla="*/ 0 w 357258"/>
                <a:gd name="connsiteY0" fmla="*/ 0 h 687953"/>
                <a:gd name="connsiteX1" fmla="*/ 357258 w 357258"/>
                <a:gd name="connsiteY1" fmla="*/ 0 h 687953"/>
                <a:gd name="connsiteX2" fmla="*/ 357258 w 357258"/>
                <a:gd name="connsiteY2" fmla="*/ 509325 h 687953"/>
                <a:gd name="connsiteX3" fmla="*/ 178629 w 357258"/>
                <a:gd name="connsiteY3" fmla="*/ 687953 h 687953"/>
                <a:gd name="connsiteX4" fmla="*/ 0 w 357258"/>
                <a:gd name="connsiteY4" fmla="*/ 509325 h 687953"/>
                <a:gd name="connsiteX5" fmla="*/ 0 w 357258"/>
                <a:gd name="connsiteY5" fmla="*/ 0 h 68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258" h="687953">
                  <a:moveTo>
                    <a:pt x="0" y="0"/>
                  </a:moveTo>
                  <a:lnTo>
                    <a:pt x="357258" y="0"/>
                  </a:lnTo>
                  <a:lnTo>
                    <a:pt x="357258" y="509325"/>
                  </a:lnTo>
                  <a:cubicBezTo>
                    <a:pt x="357258" y="607979"/>
                    <a:pt x="277283" y="687953"/>
                    <a:pt x="178629" y="687953"/>
                  </a:cubicBezTo>
                  <a:cubicBezTo>
                    <a:pt x="79974" y="687953"/>
                    <a:pt x="0" y="607979"/>
                    <a:pt x="0" y="5093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자유형 153"/>
            <p:cNvSpPr/>
            <p:nvPr/>
          </p:nvSpPr>
          <p:spPr>
            <a:xfrm>
              <a:off x="4061655" y="3589020"/>
              <a:ext cx="457005" cy="2396614"/>
            </a:xfrm>
            <a:custGeom>
              <a:avLst/>
              <a:gdLst>
                <a:gd name="connsiteX0" fmla="*/ 3296 w 457005"/>
                <a:gd name="connsiteY0" fmla="*/ 0 h 2396614"/>
                <a:gd name="connsiteX1" fmla="*/ 457005 w 457005"/>
                <a:gd name="connsiteY1" fmla="*/ 0 h 2396614"/>
                <a:gd name="connsiteX2" fmla="*/ 457005 w 457005"/>
                <a:gd name="connsiteY2" fmla="*/ 687953 h 2396614"/>
                <a:gd name="connsiteX3" fmla="*/ 406168 w 457005"/>
                <a:gd name="connsiteY3" fmla="*/ 687953 h 2396614"/>
                <a:gd name="connsiteX4" fmla="*/ 406168 w 457005"/>
                <a:gd name="connsiteY4" fmla="*/ 2193531 h 2396614"/>
                <a:gd name="connsiteX5" fmla="*/ 203084 w 457005"/>
                <a:gd name="connsiteY5" fmla="*/ 2396614 h 2396614"/>
                <a:gd name="connsiteX6" fmla="*/ 0 w 457005"/>
                <a:gd name="connsiteY6" fmla="*/ 2193531 h 2396614"/>
                <a:gd name="connsiteX7" fmla="*/ 0 w 457005"/>
                <a:gd name="connsiteY7" fmla="*/ 392369 h 2396614"/>
                <a:gd name="connsiteX8" fmla="*/ 3296 w 457005"/>
                <a:gd name="connsiteY8" fmla="*/ 376043 h 2396614"/>
                <a:gd name="connsiteX9" fmla="*/ 3296 w 457005"/>
                <a:gd name="connsiteY9" fmla="*/ 0 h 2396614"/>
                <a:gd name="connsiteX0" fmla="*/ 3296 w 457005"/>
                <a:gd name="connsiteY0" fmla="*/ 0 h 2396614"/>
                <a:gd name="connsiteX1" fmla="*/ 457005 w 457005"/>
                <a:gd name="connsiteY1" fmla="*/ 0 h 2396614"/>
                <a:gd name="connsiteX2" fmla="*/ 457005 w 457005"/>
                <a:gd name="connsiteY2" fmla="*/ 687953 h 2396614"/>
                <a:gd name="connsiteX3" fmla="*/ 406168 w 457005"/>
                <a:gd name="connsiteY3" fmla="*/ 687953 h 2396614"/>
                <a:gd name="connsiteX4" fmla="*/ 406168 w 457005"/>
                <a:gd name="connsiteY4" fmla="*/ 2193531 h 2396614"/>
                <a:gd name="connsiteX5" fmla="*/ 203084 w 457005"/>
                <a:gd name="connsiteY5" fmla="*/ 2396614 h 2396614"/>
                <a:gd name="connsiteX6" fmla="*/ 0 w 457005"/>
                <a:gd name="connsiteY6" fmla="*/ 2193531 h 2396614"/>
                <a:gd name="connsiteX7" fmla="*/ 3296 w 457005"/>
                <a:gd name="connsiteY7" fmla="*/ 376043 h 2396614"/>
                <a:gd name="connsiteX8" fmla="*/ 3296 w 457005"/>
                <a:gd name="connsiteY8" fmla="*/ 0 h 239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005" h="2396614">
                  <a:moveTo>
                    <a:pt x="3296" y="0"/>
                  </a:moveTo>
                  <a:lnTo>
                    <a:pt x="457005" y="0"/>
                  </a:lnTo>
                  <a:lnTo>
                    <a:pt x="457005" y="687953"/>
                  </a:lnTo>
                  <a:lnTo>
                    <a:pt x="406168" y="687953"/>
                  </a:lnTo>
                  <a:lnTo>
                    <a:pt x="406168" y="2193531"/>
                  </a:lnTo>
                  <a:cubicBezTo>
                    <a:pt x="406168" y="2305690"/>
                    <a:pt x="315244" y="2396614"/>
                    <a:pt x="203084" y="2396614"/>
                  </a:cubicBezTo>
                  <a:cubicBezTo>
                    <a:pt x="90924" y="2396614"/>
                    <a:pt x="0" y="2305690"/>
                    <a:pt x="0" y="2193531"/>
                  </a:cubicBezTo>
                  <a:cubicBezTo>
                    <a:pt x="1099" y="1587702"/>
                    <a:pt x="2197" y="981872"/>
                    <a:pt x="3296" y="376043"/>
                  </a:cubicBezTo>
                  <a:lnTo>
                    <a:pt x="3296" y="0"/>
                  </a:lnTo>
                  <a:close/>
                </a:path>
              </a:pathLst>
            </a:cu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3632595" y="1612079"/>
            <a:ext cx="854315" cy="2148392"/>
            <a:chOff x="3664345" y="1440629"/>
            <a:chExt cx="854315" cy="2148392"/>
          </a:xfrm>
        </p:grpSpPr>
        <p:sp>
          <p:nvSpPr>
            <p:cNvPr id="100" name="자유형 99"/>
            <p:cNvSpPr/>
            <p:nvPr/>
          </p:nvSpPr>
          <p:spPr>
            <a:xfrm>
              <a:off x="4115880" y="1440629"/>
              <a:ext cx="402780" cy="813564"/>
            </a:xfrm>
            <a:custGeom>
              <a:avLst/>
              <a:gdLst>
                <a:gd name="connsiteX0" fmla="*/ 402780 w 402780"/>
                <a:gd name="connsiteY0" fmla="*/ 0 h 813564"/>
                <a:gd name="connsiteX1" fmla="*/ 402780 w 402780"/>
                <a:gd name="connsiteY1" fmla="*/ 813564 h 813564"/>
                <a:gd name="connsiteX2" fmla="*/ 325161 w 402780"/>
                <a:gd name="connsiteY2" fmla="*/ 805739 h 813564"/>
                <a:gd name="connsiteX3" fmla="*/ 0 w 402780"/>
                <a:gd name="connsiteY3" fmla="*/ 406782 h 813564"/>
                <a:gd name="connsiteX4" fmla="*/ 325161 w 402780"/>
                <a:gd name="connsiteY4" fmla="*/ 7825 h 813564"/>
                <a:gd name="connsiteX5" fmla="*/ 402780 w 402780"/>
                <a:gd name="connsiteY5" fmla="*/ 0 h 81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780" h="813564">
                  <a:moveTo>
                    <a:pt x="402780" y="0"/>
                  </a:moveTo>
                  <a:lnTo>
                    <a:pt x="402780" y="813564"/>
                  </a:lnTo>
                  <a:lnTo>
                    <a:pt x="325161" y="805739"/>
                  </a:lnTo>
                  <a:cubicBezTo>
                    <a:pt x="139592" y="767767"/>
                    <a:pt x="0" y="603576"/>
                    <a:pt x="0" y="406782"/>
                  </a:cubicBezTo>
                  <a:cubicBezTo>
                    <a:pt x="0" y="209988"/>
                    <a:pt x="139592" y="45797"/>
                    <a:pt x="325161" y="7825"/>
                  </a:cubicBezTo>
                  <a:lnTo>
                    <a:pt x="402780" y="0"/>
                  </a:lnTo>
                  <a:close/>
                </a:path>
              </a:pathLst>
            </a:cu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자유형 152"/>
            <p:cNvSpPr/>
            <p:nvPr/>
          </p:nvSpPr>
          <p:spPr>
            <a:xfrm>
              <a:off x="3664345" y="2451208"/>
              <a:ext cx="854314" cy="1137813"/>
            </a:xfrm>
            <a:custGeom>
              <a:avLst/>
              <a:gdLst>
                <a:gd name="connsiteX0" fmla="*/ 210528 w 854314"/>
                <a:gd name="connsiteY0" fmla="*/ 0 h 1137813"/>
                <a:gd name="connsiteX1" fmla="*/ 854314 w 854314"/>
                <a:gd name="connsiteY1" fmla="*/ 0 h 1137813"/>
                <a:gd name="connsiteX2" fmla="*/ 854314 w 854314"/>
                <a:gd name="connsiteY2" fmla="*/ 1137813 h 1137813"/>
                <a:gd name="connsiteX3" fmla="*/ 400605 w 854314"/>
                <a:gd name="connsiteY3" fmla="*/ 1137813 h 1137813"/>
                <a:gd name="connsiteX4" fmla="*/ 400605 w 854314"/>
                <a:gd name="connsiteY4" fmla="*/ 421054 h 1137813"/>
                <a:gd name="connsiteX5" fmla="*/ 357258 w 854314"/>
                <a:gd name="connsiteY5" fmla="*/ 421054 h 1137813"/>
                <a:gd name="connsiteX6" fmla="*/ 357258 w 854314"/>
                <a:gd name="connsiteY6" fmla="*/ 1137813 h 1137813"/>
                <a:gd name="connsiteX7" fmla="*/ 0 w 854314"/>
                <a:gd name="connsiteY7" fmla="*/ 1137813 h 1137813"/>
                <a:gd name="connsiteX8" fmla="*/ 0 w 854314"/>
                <a:gd name="connsiteY8" fmla="*/ 269144 h 1137813"/>
                <a:gd name="connsiteX9" fmla="*/ 5918 w 854314"/>
                <a:gd name="connsiteY9" fmla="*/ 239835 h 1137813"/>
                <a:gd name="connsiteX10" fmla="*/ 0 w 854314"/>
                <a:gd name="connsiteY10" fmla="*/ 210527 h 1137813"/>
                <a:gd name="connsiteX11" fmla="*/ 210528 w 854314"/>
                <a:gd name="connsiteY11" fmla="*/ 0 h 1137813"/>
                <a:gd name="connsiteX0" fmla="*/ 210528 w 854314"/>
                <a:gd name="connsiteY0" fmla="*/ 0 h 1137813"/>
                <a:gd name="connsiteX1" fmla="*/ 854314 w 854314"/>
                <a:gd name="connsiteY1" fmla="*/ 0 h 1137813"/>
                <a:gd name="connsiteX2" fmla="*/ 854314 w 854314"/>
                <a:gd name="connsiteY2" fmla="*/ 1137813 h 1137813"/>
                <a:gd name="connsiteX3" fmla="*/ 400605 w 854314"/>
                <a:gd name="connsiteY3" fmla="*/ 1137813 h 1137813"/>
                <a:gd name="connsiteX4" fmla="*/ 400605 w 854314"/>
                <a:gd name="connsiteY4" fmla="*/ 421054 h 1137813"/>
                <a:gd name="connsiteX5" fmla="*/ 357258 w 854314"/>
                <a:gd name="connsiteY5" fmla="*/ 421054 h 1137813"/>
                <a:gd name="connsiteX6" fmla="*/ 357258 w 854314"/>
                <a:gd name="connsiteY6" fmla="*/ 1137813 h 1137813"/>
                <a:gd name="connsiteX7" fmla="*/ 0 w 854314"/>
                <a:gd name="connsiteY7" fmla="*/ 1137813 h 1137813"/>
                <a:gd name="connsiteX8" fmla="*/ 0 w 854314"/>
                <a:gd name="connsiteY8" fmla="*/ 269144 h 1137813"/>
                <a:gd name="connsiteX9" fmla="*/ 0 w 854314"/>
                <a:gd name="connsiteY9" fmla="*/ 210527 h 1137813"/>
                <a:gd name="connsiteX10" fmla="*/ 210528 w 854314"/>
                <a:gd name="connsiteY10" fmla="*/ 0 h 113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4314" h="1137813">
                  <a:moveTo>
                    <a:pt x="210528" y="0"/>
                  </a:moveTo>
                  <a:lnTo>
                    <a:pt x="854314" y="0"/>
                  </a:lnTo>
                  <a:lnTo>
                    <a:pt x="854314" y="1137813"/>
                  </a:lnTo>
                  <a:lnTo>
                    <a:pt x="400605" y="1137813"/>
                  </a:lnTo>
                  <a:lnTo>
                    <a:pt x="400605" y="421054"/>
                  </a:lnTo>
                  <a:lnTo>
                    <a:pt x="357258" y="421054"/>
                  </a:lnTo>
                  <a:lnTo>
                    <a:pt x="357258" y="1137813"/>
                  </a:lnTo>
                  <a:lnTo>
                    <a:pt x="0" y="1137813"/>
                  </a:lnTo>
                  <a:lnTo>
                    <a:pt x="0" y="269144"/>
                  </a:lnTo>
                  <a:lnTo>
                    <a:pt x="0" y="210527"/>
                  </a:lnTo>
                  <a:cubicBezTo>
                    <a:pt x="0" y="94256"/>
                    <a:pt x="94256" y="0"/>
                    <a:pt x="210528" y="0"/>
                  </a:cubicBezTo>
                  <a:close/>
                </a:path>
              </a:pathLst>
            </a:cu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4518659" y="3798570"/>
            <a:ext cx="863218" cy="2396614"/>
            <a:chOff x="4518659" y="3589020"/>
            <a:chExt cx="863218" cy="2396614"/>
          </a:xfrm>
        </p:grpSpPr>
        <p:sp>
          <p:nvSpPr>
            <p:cNvPr id="161" name="자유형 160"/>
            <p:cNvSpPr/>
            <p:nvPr/>
          </p:nvSpPr>
          <p:spPr>
            <a:xfrm>
              <a:off x="4518659" y="3589020"/>
              <a:ext cx="465910" cy="2396614"/>
            </a:xfrm>
            <a:custGeom>
              <a:avLst/>
              <a:gdLst>
                <a:gd name="connsiteX0" fmla="*/ 0 w 465910"/>
                <a:gd name="connsiteY0" fmla="*/ 0 h 2396614"/>
                <a:gd name="connsiteX1" fmla="*/ 462616 w 465910"/>
                <a:gd name="connsiteY1" fmla="*/ 0 h 2396614"/>
                <a:gd name="connsiteX2" fmla="*/ 462616 w 465910"/>
                <a:gd name="connsiteY2" fmla="*/ 376049 h 2396614"/>
                <a:gd name="connsiteX3" fmla="*/ 465910 w 465910"/>
                <a:gd name="connsiteY3" fmla="*/ 392369 h 2396614"/>
                <a:gd name="connsiteX4" fmla="*/ 465910 w 465910"/>
                <a:gd name="connsiteY4" fmla="*/ 2193531 h 2396614"/>
                <a:gd name="connsiteX5" fmla="*/ 262827 w 465910"/>
                <a:gd name="connsiteY5" fmla="*/ 2396614 h 2396614"/>
                <a:gd name="connsiteX6" fmla="*/ 59743 w 465910"/>
                <a:gd name="connsiteY6" fmla="*/ 2193531 h 2396614"/>
                <a:gd name="connsiteX7" fmla="*/ 59743 w 465910"/>
                <a:gd name="connsiteY7" fmla="*/ 687953 h 2396614"/>
                <a:gd name="connsiteX8" fmla="*/ 0 w 465910"/>
                <a:gd name="connsiteY8" fmla="*/ 687953 h 2396614"/>
                <a:gd name="connsiteX9" fmla="*/ 0 w 465910"/>
                <a:gd name="connsiteY9" fmla="*/ 0 h 2396614"/>
                <a:gd name="connsiteX0" fmla="*/ 0 w 465910"/>
                <a:gd name="connsiteY0" fmla="*/ 0 h 2396614"/>
                <a:gd name="connsiteX1" fmla="*/ 462616 w 465910"/>
                <a:gd name="connsiteY1" fmla="*/ 0 h 2396614"/>
                <a:gd name="connsiteX2" fmla="*/ 462616 w 465910"/>
                <a:gd name="connsiteY2" fmla="*/ 376049 h 2396614"/>
                <a:gd name="connsiteX3" fmla="*/ 465910 w 465910"/>
                <a:gd name="connsiteY3" fmla="*/ 2193531 h 2396614"/>
                <a:gd name="connsiteX4" fmla="*/ 262827 w 465910"/>
                <a:gd name="connsiteY4" fmla="*/ 2396614 h 2396614"/>
                <a:gd name="connsiteX5" fmla="*/ 59743 w 465910"/>
                <a:gd name="connsiteY5" fmla="*/ 2193531 h 2396614"/>
                <a:gd name="connsiteX6" fmla="*/ 59743 w 465910"/>
                <a:gd name="connsiteY6" fmla="*/ 687953 h 2396614"/>
                <a:gd name="connsiteX7" fmla="*/ 0 w 465910"/>
                <a:gd name="connsiteY7" fmla="*/ 687953 h 2396614"/>
                <a:gd name="connsiteX8" fmla="*/ 0 w 465910"/>
                <a:gd name="connsiteY8" fmla="*/ 0 h 239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910" h="2396614">
                  <a:moveTo>
                    <a:pt x="0" y="0"/>
                  </a:moveTo>
                  <a:lnTo>
                    <a:pt x="462616" y="0"/>
                  </a:lnTo>
                  <a:lnTo>
                    <a:pt x="462616" y="376049"/>
                  </a:lnTo>
                  <a:lnTo>
                    <a:pt x="465910" y="2193531"/>
                  </a:lnTo>
                  <a:cubicBezTo>
                    <a:pt x="465910" y="2305690"/>
                    <a:pt x="374986" y="2396614"/>
                    <a:pt x="262827" y="2396614"/>
                  </a:cubicBezTo>
                  <a:cubicBezTo>
                    <a:pt x="150667" y="2396614"/>
                    <a:pt x="59743" y="2305690"/>
                    <a:pt x="59743" y="2193531"/>
                  </a:cubicBezTo>
                  <a:lnTo>
                    <a:pt x="59743" y="687953"/>
                  </a:lnTo>
                  <a:lnTo>
                    <a:pt x="0" y="687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자유형 159"/>
            <p:cNvSpPr/>
            <p:nvPr/>
          </p:nvSpPr>
          <p:spPr>
            <a:xfrm>
              <a:off x="5024620" y="3589020"/>
              <a:ext cx="357257" cy="687953"/>
            </a:xfrm>
            <a:custGeom>
              <a:avLst/>
              <a:gdLst>
                <a:gd name="connsiteX0" fmla="*/ 0 w 357257"/>
                <a:gd name="connsiteY0" fmla="*/ 0 h 687953"/>
                <a:gd name="connsiteX1" fmla="*/ 357257 w 357257"/>
                <a:gd name="connsiteY1" fmla="*/ 0 h 687953"/>
                <a:gd name="connsiteX2" fmla="*/ 357257 w 357257"/>
                <a:gd name="connsiteY2" fmla="*/ 509325 h 687953"/>
                <a:gd name="connsiteX3" fmla="*/ 178628 w 357257"/>
                <a:gd name="connsiteY3" fmla="*/ 687953 h 687953"/>
                <a:gd name="connsiteX4" fmla="*/ 0 w 357257"/>
                <a:gd name="connsiteY4" fmla="*/ 509325 h 687953"/>
                <a:gd name="connsiteX5" fmla="*/ 0 w 357257"/>
                <a:gd name="connsiteY5" fmla="*/ 0 h 68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257" h="687953">
                  <a:moveTo>
                    <a:pt x="0" y="0"/>
                  </a:moveTo>
                  <a:lnTo>
                    <a:pt x="357257" y="0"/>
                  </a:lnTo>
                  <a:lnTo>
                    <a:pt x="357257" y="509325"/>
                  </a:lnTo>
                  <a:cubicBezTo>
                    <a:pt x="357257" y="607979"/>
                    <a:pt x="277283" y="687953"/>
                    <a:pt x="178628" y="687953"/>
                  </a:cubicBezTo>
                  <a:cubicBezTo>
                    <a:pt x="79974" y="687953"/>
                    <a:pt x="0" y="607979"/>
                    <a:pt x="0" y="5093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518659" y="1611630"/>
            <a:ext cx="863218" cy="2148840"/>
            <a:chOff x="4518659" y="1440180"/>
            <a:chExt cx="863218" cy="2148840"/>
          </a:xfrm>
        </p:grpSpPr>
        <p:sp>
          <p:nvSpPr>
            <p:cNvPr id="103" name="자유형 102"/>
            <p:cNvSpPr/>
            <p:nvPr/>
          </p:nvSpPr>
          <p:spPr>
            <a:xfrm>
              <a:off x="4518660" y="1440180"/>
              <a:ext cx="411684" cy="814462"/>
            </a:xfrm>
            <a:custGeom>
              <a:avLst/>
              <a:gdLst>
                <a:gd name="connsiteX0" fmla="*/ 4452 w 411684"/>
                <a:gd name="connsiteY0" fmla="*/ 0 h 814462"/>
                <a:gd name="connsiteX1" fmla="*/ 411684 w 411684"/>
                <a:gd name="connsiteY1" fmla="*/ 407231 h 814462"/>
                <a:gd name="connsiteX2" fmla="*/ 4452 w 411684"/>
                <a:gd name="connsiteY2" fmla="*/ 814462 h 814462"/>
                <a:gd name="connsiteX3" fmla="*/ 0 w 411684"/>
                <a:gd name="connsiteY3" fmla="*/ 814013 h 814462"/>
                <a:gd name="connsiteX4" fmla="*/ 0 w 411684"/>
                <a:gd name="connsiteY4" fmla="*/ 449 h 814462"/>
                <a:gd name="connsiteX5" fmla="*/ 4452 w 411684"/>
                <a:gd name="connsiteY5" fmla="*/ 0 h 81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684" h="814462">
                  <a:moveTo>
                    <a:pt x="4452" y="0"/>
                  </a:moveTo>
                  <a:cubicBezTo>
                    <a:pt x="229360" y="0"/>
                    <a:pt x="411684" y="182324"/>
                    <a:pt x="411684" y="407231"/>
                  </a:cubicBezTo>
                  <a:cubicBezTo>
                    <a:pt x="411684" y="632138"/>
                    <a:pt x="229360" y="814462"/>
                    <a:pt x="4452" y="814462"/>
                  </a:cubicBezTo>
                  <a:lnTo>
                    <a:pt x="0" y="814013"/>
                  </a:lnTo>
                  <a:lnTo>
                    <a:pt x="0" y="449"/>
                  </a:lnTo>
                  <a:lnTo>
                    <a:pt x="4452" y="0"/>
                  </a:lnTo>
                  <a:close/>
                </a:path>
              </a:pathLst>
            </a:cu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자유형 158"/>
            <p:cNvSpPr/>
            <p:nvPr/>
          </p:nvSpPr>
          <p:spPr>
            <a:xfrm>
              <a:off x="4518659" y="2451207"/>
              <a:ext cx="863218" cy="1137813"/>
            </a:xfrm>
            <a:custGeom>
              <a:avLst/>
              <a:gdLst>
                <a:gd name="connsiteX0" fmla="*/ 0 w 863218"/>
                <a:gd name="connsiteY0" fmla="*/ 0 h 1137813"/>
                <a:gd name="connsiteX1" fmla="*/ 652691 w 863218"/>
                <a:gd name="connsiteY1" fmla="*/ 0 h 1137813"/>
                <a:gd name="connsiteX2" fmla="*/ 863218 w 863218"/>
                <a:gd name="connsiteY2" fmla="*/ 210527 h 1137813"/>
                <a:gd name="connsiteX3" fmla="*/ 857302 w 863218"/>
                <a:gd name="connsiteY3" fmla="*/ 239835 h 1137813"/>
                <a:gd name="connsiteX4" fmla="*/ 863218 w 863218"/>
                <a:gd name="connsiteY4" fmla="*/ 269144 h 1137813"/>
                <a:gd name="connsiteX5" fmla="*/ 863218 w 863218"/>
                <a:gd name="connsiteY5" fmla="*/ 1137813 h 1137813"/>
                <a:gd name="connsiteX6" fmla="*/ 505961 w 863218"/>
                <a:gd name="connsiteY6" fmla="*/ 1137813 h 1137813"/>
                <a:gd name="connsiteX7" fmla="*/ 505961 w 863218"/>
                <a:gd name="connsiteY7" fmla="*/ 421054 h 1137813"/>
                <a:gd name="connsiteX8" fmla="*/ 462616 w 863218"/>
                <a:gd name="connsiteY8" fmla="*/ 421054 h 1137813"/>
                <a:gd name="connsiteX9" fmla="*/ 462616 w 863218"/>
                <a:gd name="connsiteY9" fmla="*/ 1137813 h 1137813"/>
                <a:gd name="connsiteX10" fmla="*/ 0 w 863218"/>
                <a:gd name="connsiteY10" fmla="*/ 1137813 h 1137813"/>
                <a:gd name="connsiteX11" fmla="*/ 0 w 863218"/>
                <a:gd name="connsiteY11" fmla="*/ 0 h 1137813"/>
                <a:gd name="connsiteX0" fmla="*/ 0 w 863218"/>
                <a:gd name="connsiteY0" fmla="*/ 0 h 1137813"/>
                <a:gd name="connsiteX1" fmla="*/ 652691 w 863218"/>
                <a:gd name="connsiteY1" fmla="*/ 0 h 1137813"/>
                <a:gd name="connsiteX2" fmla="*/ 863218 w 863218"/>
                <a:gd name="connsiteY2" fmla="*/ 210527 h 1137813"/>
                <a:gd name="connsiteX3" fmla="*/ 863218 w 863218"/>
                <a:gd name="connsiteY3" fmla="*/ 269144 h 1137813"/>
                <a:gd name="connsiteX4" fmla="*/ 863218 w 863218"/>
                <a:gd name="connsiteY4" fmla="*/ 1137813 h 1137813"/>
                <a:gd name="connsiteX5" fmla="*/ 505961 w 863218"/>
                <a:gd name="connsiteY5" fmla="*/ 1137813 h 1137813"/>
                <a:gd name="connsiteX6" fmla="*/ 505961 w 863218"/>
                <a:gd name="connsiteY6" fmla="*/ 421054 h 1137813"/>
                <a:gd name="connsiteX7" fmla="*/ 462616 w 863218"/>
                <a:gd name="connsiteY7" fmla="*/ 421054 h 1137813"/>
                <a:gd name="connsiteX8" fmla="*/ 462616 w 863218"/>
                <a:gd name="connsiteY8" fmla="*/ 1137813 h 1137813"/>
                <a:gd name="connsiteX9" fmla="*/ 0 w 863218"/>
                <a:gd name="connsiteY9" fmla="*/ 1137813 h 1137813"/>
                <a:gd name="connsiteX10" fmla="*/ 0 w 863218"/>
                <a:gd name="connsiteY10" fmla="*/ 0 h 113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218" h="1137813">
                  <a:moveTo>
                    <a:pt x="0" y="0"/>
                  </a:moveTo>
                  <a:lnTo>
                    <a:pt x="652691" y="0"/>
                  </a:lnTo>
                  <a:cubicBezTo>
                    <a:pt x="768962" y="0"/>
                    <a:pt x="863218" y="94256"/>
                    <a:pt x="863218" y="210527"/>
                  </a:cubicBezTo>
                  <a:lnTo>
                    <a:pt x="863218" y="269144"/>
                  </a:lnTo>
                  <a:lnTo>
                    <a:pt x="863218" y="1137813"/>
                  </a:lnTo>
                  <a:lnTo>
                    <a:pt x="505961" y="1137813"/>
                  </a:lnTo>
                  <a:lnTo>
                    <a:pt x="505961" y="421054"/>
                  </a:lnTo>
                  <a:lnTo>
                    <a:pt x="462616" y="421054"/>
                  </a:lnTo>
                  <a:lnTo>
                    <a:pt x="462616" y="1137813"/>
                  </a:lnTo>
                  <a:lnTo>
                    <a:pt x="0" y="1137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802990" y="321379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9CA7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ko-KR" altLang="en-US" sz="3200" b="1" dirty="0">
              <a:solidFill>
                <a:srgbClr val="009CA7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817339" y="583305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EB7013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73%</a:t>
            </a:r>
            <a:endParaRPr lang="ko-KR" altLang="en-US" sz="3200" b="1" dirty="0">
              <a:solidFill>
                <a:srgbClr val="EB7013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7422891" y="320341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9172B3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55%</a:t>
            </a:r>
            <a:endParaRPr lang="ko-KR" altLang="en-US" sz="3200" b="1" dirty="0">
              <a:solidFill>
                <a:srgbClr val="9172B3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419038" y="583305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FFC945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28%</a:t>
            </a:r>
            <a:endParaRPr lang="ko-KR" altLang="en-US" sz="3200" b="1" dirty="0">
              <a:solidFill>
                <a:srgbClr val="FFC945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6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67" grpId="0"/>
      <p:bldP spid="168" grpId="0"/>
      <p:bldP spid="169" grpId="0"/>
      <p:bldP spid="1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7040641" y="2752599"/>
            <a:ext cx="1630915" cy="1630914"/>
            <a:chOff x="7250191" y="2701117"/>
            <a:chExt cx="1630915" cy="1630914"/>
          </a:xfrm>
        </p:grpSpPr>
        <p:grpSp>
          <p:nvGrpSpPr>
            <p:cNvPr id="32" name="그룹 31"/>
            <p:cNvGrpSpPr/>
            <p:nvPr/>
          </p:nvGrpSpPr>
          <p:grpSpPr>
            <a:xfrm>
              <a:off x="7250191" y="2701117"/>
              <a:ext cx="1630915" cy="1630914"/>
              <a:chOff x="1768460" y="1806560"/>
              <a:chExt cx="568356" cy="568356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768460" y="1806560"/>
                <a:ext cx="568356" cy="568356"/>
              </a:xfrm>
              <a:prstGeom prst="roundRect">
                <a:avLst>
                  <a:gd name="adj" fmla="val 8169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0"/>
                </a:avLst>
              </a:prstGeom>
              <a:solidFill>
                <a:srgbClr val="FFC945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7432096" y="2928582"/>
              <a:ext cx="1264972" cy="11906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The text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demonstrates How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your own text will look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when you replace the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placeholder with your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own text.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7177526" y="5164092"/>
            <a:ext cx="1103908" cy="1046858"/>
            <a:chOff x="1732598" y="1770698"/>
            <a:chExt cx="640080" cy="566347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732598" y="1770698"/>
              <a:ext cx="640080" cy="566347"/>
            </a:xfrm>
            <a:prstGeom prst="roundRect">
              <a:avLst>
                <a:gd name="adj" fmla="val 13987"/>
              </a:avLst>
            </a:prstGeom>
            <a:solidFill>
              <a:srgbClr val="EC6529"/>
            </a:solidFill>
            <a:ln w="69850"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16163" y="1832026"/>
              <a:ext cx="472949" cy="433071"/>
            </a:xfrm>
            <a:prstGeom prst="roundRect">
              <a:avLst>
                <a:gd name="adj" fmla="val 7894"/>
              </a:avLst>
            </a:prstGeom>
            <a:solidFill>
              <a:srgbClr val="EC6529"/>
            </a:solidFill>
            <a:ln w="69850">
              <a:solidFill>
                <a:schemeClr val="bg1">
                  <a:alpha val="19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64697" y="4737189"/>
            <a:ext cx="888779" cy="888779"/>
            <a:chOff x="1732598" y="1770698"/>
            <a:chExt cx="640080" cy="64008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7323"/>
              </a:avLst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6881"/>
              </a:avLst>
            </a:prstGeom>
            <a:solidFill>
              <a:srgbClr val="9172B3"/>
            </a:solidFill>
            <a:ln w="69850">
              <a:solidFill>
                <a:schemeClr val="bg1">
                  <a:alpha val="16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319842" y="3082312"/>
            <a:ext cx="1952656" cy="1952654"/>
            <a:chOff x="5483194" y="3030830"/>
            <a:chExt cx="1952656" cy="195265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5483194" y="3030830"/>
              <a:ext cx="1952656" cy="1952654"/>
            </a:xfrm>
            <a:prstGeom prst="roundRect">
              <a:avLst>
                <a:gd name="adj" fmla="val 5783"/>
              </a:avLst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627505" y="3170305"/>
              <a:ext cx="1673706" cy="1673704"/>
            </a:xfrm>
            <a:prstGeom prst="roundRect">
              <a:avLst>
                <a:gd name="adj" fmla="val 3175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566381" y="2518768"/>
            <a:ext cx="1087095" cy="1087095"/>
            <a:chOff x="1732598" y="1770698"/>
            <a:chExt cx="640080" cy="64008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5882"/>
              </a:avLst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12434"/>
              </a:avLst>
            </a:prstGeom>
            <a:solidFill>
              <a:srgbClr val="009CA7"/>
            </a:solidFill>
            <a:ln w="6985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595772" y="2239879"/>
            <a:ext cx="689062" cy="689061"/>
            <a:chOff x="1732598" y="1770698"/>
            <a:chExt cx="640080" cy="64008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7323"/>
              </a:avLst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6881"/>
              </a:avLst>
            </a:prstGeom>
            <a:solidFill>
              <a:srgbClr val="EC6529"/>
            </a:solidFill>
            <a:ln w="69850">
              <a:solidFill>
                <a:schemeClr val="bg1">
                  <a:alpha val="13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318510" y="3747788"/>
            <a:ext cx="1869265" cy="871006"/>
            <a:chOff x="3318510" y="3747788"/>
            <a:chExt cx="1869265" cy="871006"/>
          </a:xfrm>
        </p:grpSpPr>
        <p:grpSp>
          <p:nvGrpSpPr>
            <p:cNvPr id="46" name="그룹 45"/>
            <p:cNvGrpSpPr/>
            <p:nvPr/>
          </p:nvGrpSpPr>
          <p:grpSpPr>
            <a:xfrm>
              <a:off x="3318510" y="3747788"/>
              <a:ext cx="1869265" cy="871006"/>
              <a:chOff x="2097465" y="3535680"/>
              <a:chExt cx="3132913" cy="1401712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2097465" y="3535680"/>
                <a:ext cx="3132913" cy="1401712"/>
              </a:xfrm>
              <a:prstGeom prst="roundRect">
                <a:avLst/>
              </a:prstGeom>
              <a:solidFill>
                <a:srgbClr val="FFC945"/>
              </a:solidFill>
              <a:ln w="69850"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2249687" y="3680460"/>
                <a:ext cx="2820098" cy="1112520"/>
              </a:xfrm>
              <a:prstGeom prst="roundRect">
                <a:avLst/>
              </a:prstGeom>
              <a:solidFill>
                <a:srgbClr val="FFC945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3538780" y="4033415"/>
              <a:ext cx="1423729" cy="3022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noProof="1">
                  <a:solidFill>
                    <a:srgbClr val="EB7013"/>
                  </a:solidFill>
                  <a:latin typeface="Arial" charset="0"/>
                </a:rPr>
                <a:t>CONTENTS</a:t>
              </a:r>
              <a:endParaRPr lang="en-US" altLang="ko-KR" noProof="1">
                <a:solidFill>
                  <a:srgbClr val="EB7013"/>
                </a:solidFill>
                <a:latin typeface="Arial" charset="0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68758" y="143908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68758" y="2000705"/>
            <a:ext cx="34164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74303" y="438796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9172B3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74303" y="4949585"/>
            <a:ext cx="34164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0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8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3353895" y="5574076"/>
            <a:ext cx="1066800" cy="0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679575" y="2999786"/>
            <a:ext cx="1066800" cy="0"/>
          </a:xfrm>
          <a:prstGeom prst="line">
            <a:avLst/>
          </a:prstGeom>
          <a:ln w="22225">
            <a:solidFill>
              <a:srgbClr val="9172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40880" y="1825036"/>
            <a:ext cx="1066800" cy="0"/>
          </a:xfrm>
          <a:prstGeom prst="line">
            <a:avLst/>
          </a:prstGeom>
          <a:ln w="22225">
            <a:solidFill>
              <a:srgbClr val="009C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015949" y="2055209"/>
            <a:ext cx="4061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text.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538925" y="3195433"/>
            <a:ext cx="4183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text.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460585" y="4494309"/>
            <a:ext cx="4268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text.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535866" y="5775633"/>
            <a:ext cx="4368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text.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367841" y="3995937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EC6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ko-KR" sz="2400" noProof="1">
              <a:solidFill>
                <a:srgbClr val="EC6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87601" y="1590552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009C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ko-KR" sz="2400" noProof="1">
              <a:solidFill>
                <a:srgbClr val="009CA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27721" y="2766644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9172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ko-KR" sz="2400" noProof="1">
              <a:solidFill>
                <a:srgbClr val="9172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06559" y="5346844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FFC9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ko-KR" sz="2400" noProof="1">
              <a:solidFill>
                <a:srgbClr val="FFC9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34025" y="4225336"/>
            <a:ext cx="1066800" cy="0"/>
          </a:xfrm>
          <a:prstGeom prst="line">
            <a:avLst/>
          </a:prstGeom>
          <a:ln w="22225">
            <a:solidFill>
              <a:srgbClr val="EC6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-1586405" y="4525680"/>
            <a:ext cx="5125330" cy="2808569"/>
            <a:chOff x="1701800" y="5010150"/>
            <a:chExt cx="4940300" cy="1562100"/>
          </a:xfrm>
        </p:grpSpPr>
        <p:sp>
          <p:nvSpPr>
            <p:cNvPr id="24" name="순서도: 자기 디스크 23"/>
            <p:cNvSpPr/>
            <p:nvPr/>
          </p:nvSpPr>
          <p:spPr>
            <a:xfrm>
              <a:off x="1701800" y="5041900"/>
              <a:ext cx="4940300" cy="1530350"/>
            </a:xfrm>
            <a:prstGeom prst="flowChartMagneticDisk">
              <a:avLst/>
            </a:prstGeom>
            <a:solidFill>
              <a:srgbClr val="FFC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701800" y="5010150"/>
              <a:ext cx="4940300" cy="565150"/>
            </a:xfrm>
            <a:prstGeom prst="ellipse">
              <a:avLst/>
            </a:prstGeom>
            <a:solidFill>
              <a:srgbClr val="FFD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-849365" y="3429516"/>
            <a:ext cx="3651250" cy="1917328"/>
            <a:chOff x="1841500" y="3879850"/>
            <a:chExt cx="4940300" cy="1562100"/>
          </a:xfrm>
        </p:grpSpPr>
        <p:sp>
          <p:nvSpPr>
            <p:cNvPr id="32" name="순서도: 자기 디스크 31"/>
            <p:cNvSpPr/>
            <p:nvPr/>
          </p:nvSpPr>
          <p:spPr>
            <a:xfrm>
              <a:off x="1841500" y="3911600"/>
              <a:ext cx="4940300" cy="1530350"/>
            </a:xfrm>
            <a:prstGeom prst="flowChartMagneticDisk">
              <a:avLst/>
            </a:pr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841500" y="3879850"/>
              <a:ext cx="4940300" cy="565150"/>
            </a:xfrm>
            <a:prstGeom prst="ellipse">
              <a:avLst/>
            </a:prstGeom>
            <a:solidFill>
              <a:srgbClr val="F18E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-324395" y="2609849"/>
            <a:ext cx="2601310" cy="1281077"/>
            <a:chOff x="1841500" y="3879850"/>
            <a:chExt cx="4940300" cy="1562100"/>
          </a:xfrm>
        </p:grpSpPr>
        <p:sp>
          <p:nvSpPr>
            <p:cNvPr id="38" name="순서도: 자기 디스크 37"/>
            <p:cNvSpPr/>
            <p:nvPr/>
          </p:nvSpPr>
          <p:spPr>
            <a:xfrm>
              <a:off x="1841500" y="3911600"/>
              <a:ext cx="4940300" cy="1530350"/>
            </a:xfrm>
            <a:prstGeom prst="flowChartMagneticDisk">
              <a:avLst/>
            </a:pr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1841500" y="3879850"/>
              <a:ext cx="4940300" cy="565150"/>
            </a:xfrm>
            <a:prstGeom prst="ellipse">
              <a:avLst/>
            </a:prstGeom>
            <a:solidFill>
              <a:srgbClr val="AC9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6485" y="1424641"/>
            <a:ext cx="1479550" cy="793486"/>
            <a:chOff x="1841500" y="3879850"/>
            <a:chExt cx="4940300" cy="1562100"/>
          </a:xfrm>
        </p:grpSpPr>
        <p:sp>
          <p:nvSpPr>
            <p:cNvPr id="45" name="순서도: 자기 디스크 44"/>
            <p:cNvSpPr/>
            <p:nvPr/>
          </p:nvSpPr>
          <p:spPr>
            <a:xfrm>
              <a:off x="1841500" y="3911600"/>
              <a:ext cx="4940300" cy="1530350"/>
            </a:xfrm>
            <a:prstGeom prst="flowChartMagneticDisk">
              <a:avLst/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1841500" y="3879850"/>
              <a:ext cx="4940300" cy="565150"/>
            </a:xfrm>
            <a:prstGeom prst="ellipse">
              <a:avLst/>
            </a:prstGeom>
            <a:solidFill>
              <a:srgbClr val="10B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26663" y="5587078"/>
            <a:ext cx="1127232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isometricRightUp">
                <a:rot lat="1200000" lon="19800000" rev="0"/>
              </a:camera>
              <a:lightRig rig="threePt" dir="t"/>
            </a:scene3d>
          </a:bodyPr>
          <a:lstStyle>
            <a:defPPr>
              <a:defRPr lang="ko-KR"/>
            </a:defPPr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6600" dirty="0"/>
              <a:t>04</a:t>
            </a:r>
            <a:endParaRPr lang="ko-KR" altLang="en-US" sz="6600" dirty="0"/>
          </a:p>
        </p:txBody>
      </p:sp>
      <p:sp>
        <p:nvSpPr>
          <p:cNvPr id="47" name="TextBox 46"/>
          <p:cNvSpPr txBox="1"/>
          <p:nvPr/>
        </p:nvSpPr>
        <p:spPr>
          <a:xfrm>
            <a:off x="1753734" y="4199056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RightUp">
                <a:rot lat="1200000" lon="19800000" rev="0"/>
              </a:camera>
              <a:lightRig rig="threePt" dir="t"/>
            </a:scene3d>
          </a:bodyPr>
          <a:lstStyle>
            <a:defPPr>
              <a:defRPr lang="ko-KR"/>
            </a:defPPr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5400" dirty="0"/>
              <a:t>03</a:t>
            </a:r>
            <a:endParaRPr lang="ko-KR" altLang="en-US" sz="5400" dirty="0"/>
          </a:p>
        </p:txBody>
      </p:sp>
      <p:sp>
        <p:nvSpPr>
          <p:cNvPr id="48" name="TextBox 47"/>
          <p:cNvSpPr txBox="1"/>
          <p:nvPr/>
        </p:nvSpPr>
        <p:spPr>
          <a:xfrm>
            <a:off x="1319836" y="3033269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RightUp">
                <a:rot lat="1200000" lon="19800000" rev="0"/>
              </a:camera>
              <a:lightRig rig="threePt" dir="t"/>
            </a:scene3d>
          </a:bodyPr>
          <a:lstStyle>
            <a:defPPr>
              <a:defRPr lang="ko-KR"/>
            </a:defPPr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4400" dirty="0"/>
              <a:t>02</a:t>
            </a:r>
            <a:endParaRPr lang="ko-KR" altLang="en-US" sz="4400" dirty="0"/>
          </a:p>
        </p:txBody>
      </p:sp>
      <p:sp>
        <p:nvSpPr>
          <p:cNvPr id="49" name="TextBox 48"/>
          <p:cNvSpPr txBox="1"/>
          <p:nvPr/>
        </p:nvSpPr>
        <p:spPr>
          <a:xfrm>
            <a:off x="1119937" y="168246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RightUp">
                <a:rot lat="1800000" lon="20400000" rev="0"/>
              </a:camera>
              <a:lightRig rig="threePt" dir="t"/>
            </a:scene3d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5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6" grpId="0"/>
      <p:bldP spid="37" grpId="0"/>
      <p:bldP spid="27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551263"/>
            <a:ext cx="9144000" cy="2793119"/>
          </a:xfrm>
          <a:prstGeom prst="rect">
            <a:avLst/>
          </a:prstGeom>
          <a:solidFill>
            <a:srgbClr val="FFC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57245" y="1923085"/>
            <a:ext cx="2658756" cy="3819584"/>
            <a:chOff x="257245" y="2087160"/>
            <a:chExt cx="2658756" cy="3819584"/>
          </a:xfrm>
        </p:grpSpPr>
        <p:grpSp>
          <p:nvGrpSpPr>
            <p:cNvPr id="17" name="그룹 16"/>
            <p:cNvGrpSpPr/>
            <p:nvPr/>
          </p:nvGrpSpPr>
          <p:grpSpPr>
            <a:xfrm>
              <a:off x="257245" y="2087160"/>
              <a:ext cx="2658756" cy="3819584"/>
              <a:chOff x="460907" y="2108200"/>
              <a:chExt cx="2658756" cy="3819584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460907" y="2108200"/>
                <a:ext cx="2658756" cy="3819584"/>
              </a:xfrm>
              <a:prstGeom prst="roundRect">
                <a:avLst>
                  <a:gd name="adj" fmla="val 7732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654488" y="2443354"/>
                <a:ext cx="2271592" cy="2897318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50800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도넛 13"/>
              <p:cNvSpPr/>
              <p:nvPr/>
            </p:nvSpPr>
            <p:spPr>
              <a:xfrm>
                <a:off x="1625404" y="5475860"/>
                <a:ext cx="329760" cy="329760"/>
              </a:xfrm>
              <a:prstGeom prst="donut">
                <a:avLst>
                  <a:gd name="adj" fmla="val 9618"/>
                </a:avLst>
              </a:prstGeom>
              <a:solidFill>
                <a:srgbClr val="FFC9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758045" y="2234606"/>
                <a:ext cx="64477" cy="64477"/>
              </a:xfrm>
              <a:prstGeom prst="ellipse">
                <a:avLst/>
              </a:prstGeom>
              <a:solidFill>
                <a:srgbClr val="FFC9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각 삼각형 19"/>
            <p:cNvSpPr/>
            <p:nvPr/>
          </p:nvSpPr>
          <p:spPr>
            <a:xfrm flipH="1" flipV="1">
              <a:off x="477981" y="2448289"/>
              <a:ext cx="2217594" cy="2842786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21480" y="2783818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EC6529"/>
              </a:solidFill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1480" y="3284080"/>
            <a:ext cx="44227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5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295937" y="2950736"/>
            <a:ext cx="1627290" cy="3131819"/>
            <a:chOff x="2295937" y="3114811"/>
            <a:chExt cx="1627290" cy="3131819"/>
          </a:xfrm>
        </p:grpSpPr>
        <p:grpSp>
          <p:nvGrpSpPr>
            <p:cNvPr id="12" name="그룹 11"/>
            <p:cNvGrpSpPr/>
            <p:nvPr/>
          </p:nvGrpSpPr>
          <p:grpSpPr>
            <a:xfrm>
              <a:off x="2295937" y="3114811"/>
              <a:ext cx="1627290" cy="3131819"/>
              <a:chOff x="2076450" y="2000250"/>
              <a:chExt cx="2171700" cy="41795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모서리가 둥근 직사각형 2"/>
              <p:cNvSpPr/>
              <p:nvPr/>
            </p:nvSpPr>
            <p:spPr>
              <a:xfrm>
                <a:off x="2076450" y="2000250"/>
                <a:ext cx="2171700" cy="4179570"/>
              </a:xfrm>
              <a:prstGeom prst="roundRect">
                <a:avLst/>
              </a:prstGeom>
              <a:solidFill>
                <a:srgbClr val="009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2180194" y="2598420"/>
                <a:ext cx="1964213" cy="2987040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50800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도넛 4"/>
              <p:cNvSpPr/>
              <p:nvPr/>
            </p:nvSpPr>
            <p:spPr>
              <a:xfrm>
                <a:off x="2967990" y="5688330"/>
                <a:ext cx="388620" cy="388620"/>
              </a:xfrm>
              <a:prstGeom prst="donut">
                <a:avLst>
                  <a:gd name="adj" fmla="val 9618"/>
                </a:avLst>
              </a:prstGeom>
              <a:solidFill>
                <a:srgbClr val="FFC9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2890291" y="2375814"/>
                <a:ext cx="549412" cy="48299"/>
              </a:xfrm>
              <a:prstGeom prst="roundRect">
                <a:avLst>
                  <a:gd name="adj" fmla="val 50000"/>
                </a:avLst>
              </a:prstGeom>
              <a:solidFill>
                <a:srgbClr val="FFC9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119276" y="2202613"/>
                <a:ext cx="86048" cy="86048"/>
              </a:xfrm>
              <a:prstGeom prst="ellipse">
                <a:avLst/>
              </a:prstGeom>
              <a:solidFill>
                <a:srgbClr val="FFC9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각 삼각형 20"/>
            <p:cNvSpPr/>
            <p:nvPr/>
          </p:nvSpPr>
          <p:spPr>
            <a:xfrm flipH="1" flipV="1">
              <a:off x="2404719" y="3588542"/>
              <a:ext cx="1418964" cy="2220819"/>
            </a:xfrm>
            <a:prstGeom prst="rtTriangle">
              <a:avLst/>
            </a:prstGeom>
            <a:gradFill>
              <a:gsLst>
                <a:gs pos="33000">
                  <a:schemeClr val="accent1">
                    <a:lumMod val="5000"/>
                    <a:lumOff val="95000"/>
                    <a:alpha val="38000"/>
                  </a:schemeClr>
                </a:gs>
                <a:gs pos="97000">
                  <a:schemeClr val="bg1">
                    <a:alpha val="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255180" y="1976905"/>
            <a:ext cx="5260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876776" y="4759542"/>
            <a:ext cx="1039278" cy="1039278"/>
            <a:chOff x="4876776" y="4759542"/>
            <a:chExt cx="1039278" cy="1039278"/>
          </a:xfrm>
        </p:grpSpPr>
        <p:grpSp>
          <p:nvGrpSpPr>
            <p:cNvPr id="23" name="그룹 22"/>
            <p:cNvGrpSpPr/>
            <p:nvPr/>
          </p:nvGrpSpPr>
          <p:grpSpPr>
            <a:xfrm>
              <a:off x="4876776" y="4759542"/>
              <a:ext cx="1039278" cy="1039278"/>
              <a:chOff x="1732598" y="1770698"/>
              <a:chExt cx="640080" cy="64008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779125" y="1817225"/>
                <a:ext cx="547024" cy="547024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 w="41275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5035" y="5038691"/>
              <a:ext cx="559560" cy="504107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26" name="그룹 25"/>
          <p:cNvGrpSpPr/>
          <p:nvPr/>
        </p:nvGrpSpPr>
        <p:grpSpPr>
          <a:xfrm>
            <a:off x="6103793" y="4759542"/>
            <a:ext cx="1039278" cy="1039278"/>
            <a:chOff x="6103793" y="4759542"/>
            <a:chExt cx="1039278" cy="1039278"/>
          </a:xfrm>
        </p:grpSpPr>
        <p:grpSp>
          <p:nvGrpSpPr>
            <p:cNvPr id="41" name="그룹 40"/>
            <p:cNvGrpSpPr/>
            <p:nvPr/>
          </p:nvGrpSpPr>
          <p:grpSpPr>
            <a:xfrm>
              <a:off x="6103793" y="4759542"/>
              <a:ext cx="1039278" cy="1039278"/>
              <a:chOff x="1732598" y="1770698"/>
              <a:chExt cx="640080" cy="640080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779125" y="1817225"/>
                <a:ext cx="547024" cy="547024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 w="41275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922" y="4960402"/>
              <a:ext cx="388264" cy="582396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28" name="그룹 27"/>
          <p:cNvGrpSpPr/>
          <p:nvPr/>
        </p:nvGrpSpPr>
        <p:grpSpPr>
          <a:xfrm>
            <a:off x="7330809" y="4759542"/>
            <a:ext cx="1039278" cy="1039278"/>
            <a:chOff x="7330809" y="4759542"/>
            <a:chExt cx="1039278" cy="1039278"/>
          </a:xfrm>
        </p:grpSpPr>
        <p:grpSp>
          <p:nvGrpSpPr>
            <p:cNvPr id="44" name="그룹 43"/>
            <p:cNvGrpSpPr/>
            <p:nvPr/>
          </p:nvGrpSpPr>
          <p:grpSpPr>
            <a:xfrm>
              <a:off x="7330809" y="4759542"/>
              <a:ext cx="1039278" cy="1039278"/>
              <a:chOff x="1732598" y="1770698"/>
              <a:chExt cx="640080" cy="64008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779125" y="1817225"/>
                <a:ext cx="547024" cy="547024"/>
              </a:xfrm>
              <a:prstGeom prst="roundRect">
                <a:avLst>
                  <a:gd name="adj" fmla="val 50000"/>
                </a:avLst>
              </a:prstGeom>
              <a:solidFill>
                <a:srgbClr val="EC6529"/>
              </a:solidFill>
              <a:ln w="41275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rgbClr val="87400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513" y="5077850"/>
              <a:ext cx="417865" cy="464948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sp>
        <p:nvSpPr>
          <p:cNvPr id="37" name="직사각형 36"/>
          <p:cNvSpPr/>
          <p:nvPr/>
        </p:nvSpPr>
        <p:spPr>
          <a:xfrm>
            <a:off x="416810" y="1237302"/>
            <a:ext cx="8310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The text</a:t>
            </a:r>
            <a:r>
              <a:rPr lang="en-US" altLang="ko-KR" sz="1400" b="1" dirty="0">
                <a:solidFill>
                  <a:srgbClr val="EC6529"/>
                </a:solidFill>
                <a:latin typeface="Arial" charset="0"/>
              </a:rPr>
              <a:t> </a:t>
            </a: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demonstrates How</a:t>
            </a:r>
            <a:r>
              <a:rPr lang="en-US" altLang="ko-KR" sz="1400" b="1" dirty="0">
                <a:solidFill>
                  <a:srgbClr val="EC6529"/>
                </a:solidFill>
                <a:latin typeface="Arial" charset="0"/>
              </a:rPr>
              <a:t> </a:t>
            </a: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your own text will look</a:t>
            </a:r>
            <a:r>
              <a:rPr lang="en-US" altLang="ko-KR" sz="1400" b="1" dirty="0">
                <a:solidFill>
                  <a:srgbClr val="EC6529"/>
                </a:solidFill>
                <a:latin typeface="Arial" charset="0"/>
              </a:rPr>
              <a:t> </a:t>
            </a: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when you replace the</a:t>
            </a:r>
            <a:r>
              <a:rPr lang="en-US" altLang="ko-KR" sz="1400" b="1" dirty="0">
                <a:solidFill>
                  <a:srgbClr val="EC6529"/>
                </a:solidFill>
                <a:latin typeface="Arial" charset="0"/>
              </a:rPr>
              <a:t> </a:t>
            </a: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placeholder with your</a:t>
            </a:r>
            <a:r>
              <a:rPr lang="en-US" altLang="ko-KR" sz="1400" b="1" dirty="0">
                <a:solidFill>
                  <a:srgbClr val="EC6529"/>
                </a:solidFill>
                <a:latin typeface="Arial" charset="0"/>
              </a:rPr>
              <a:t> </a:t>
            </a:r>
            <a:r>
              <a:rPr lang="en-US" altLang="ko-KR" sz="1400" b="1" noProof="1">
                <a:solidFill>
                  <a:srgbClr val="EC6529"/>
                </a:solidFill>
                <a:latin typeface="Arial" charset="0"/>
              </a:rPr>
              <a:t>own text.</a:t>
            </a:r>
          </a:p>
        </p:txBody>
      </p:sp>
    </p:spTree>
    <p:extLst>
      <p:ext uri="{BB962C8B-B14F-4D97-AF65-F5344CB8AC3E}">
        <p14:creationId xmlns:p14="http://schemas.microsoft.com/office/powerpoint/2010/main" val="266874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033260" y="2125683"/>
            <a:ext cx="0" cy="1355434"/>
          </a:xfrm>
          <a:prstGeom prst="line">
            <a:avLst/>
          </a:prstGeom>
          <a:ln w="19050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379720" y="2125683"/>
            <a:ext cx="0" cy="1355434"/>
          </a:xfrm>
          <a:prstGeom prst="line">
            <a:avLst/>
          </a:prstGeom>
          <a:ln w="19050">
            <a:solidFill>
              <a:srgbClr val="EC6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10940" y="2125683"/>
            <a:ext cx="0" cy="1355434"/>
          </a:xfrm>
          <a:prstGeom prst="line">
            <a:avLst/>
          </a:prstGeom>
          <a:ln w="19050">
            <a:solidFill>
              <a:srgbClr val="9172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065020" y="2125683"/>
            <a:ext cx="0" cy="1355434"/>
          </a:xfrm>
          <a:prstGeom prst="line">
            <a:avLst/>
          </a:prstGeom>
          <a:ln w="19050">
            <a:solidFill>
              <a:srgbClr val="009C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558449" y="1783865"/>
            <a:ext cx="993556" cy="993556"/>
            <a:chOff x="-259071" y="1852447"/>
            <a:chExt cx="993556" cy="993556"/>
          </a:xfrm>
        </p:grpSpPr>
        <p:grpSp>
          <p:nvGrpSpPr>
            <p:cNvPr id="8" name="그룹 7"/>
            <p:cNvGrpSpPr/>
            <p:nvPr/>
          </p:nvGrpSpPr>
          <p:grpSpPr>
            <a:xfrm rot="2700000">
              <a:off x="-259071" y="1852447"/>
              <a:ext cx="993556" cy="993556"/>
              <a:chOff x="1732598" y="1770698"/>
              <a:chExt cx="640080" cy="640080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22960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-130023" y="1979926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217274" y="1783865"/>
            <a:ext cx="993556" cy="993556"/>
            <a:chOff x="-60389" y="3398552"/>
            <a:chExt cx="993556" cy="993556"/>
          </a:xfrm>
        </p:grpSpPr>
        <p:grpSp>
          <p:nvGrpSpPr>
            <p:cNvPr id="13" name="그룹 12"/>
            <p:cNvGrpSpPr/>
            <p:nvPr/>
          </p:nvGrpSpPr>
          <p:grpSpPr>
            <a:xfrm rot="2700000">
              <a:off x="-60389" y="3398552"/>
              <a:ext cx="993556" cy="993556"/>
              <a:chOff x="1732598" y="1770698"/>
              <a:chExt cx="640080" cy="640080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22960"/>
                </a:avLst>
              </a:prstGeom>
              <a:solidFill>
                <a:srgbClr val="9172B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50000"/>
                </a:avLst>
              </a:prstGeom>
              <a:solidFill>
                <a:srgbClr val="9172B3"/>
              </a:solidFill>
              <a:ln w="69850">
                <a:solidFill>
                  <a:schemeClr val="bg1">
                    <a:alpha val="13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7200" y="3526145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876099" y="1783865"/>
            <a:ext cx="993556" cy="993556"/>
            <a:chOff x="-289552" y="4889823"/>
            <a:chExt cx="993556" cy="993556"/>
          </a:xfrm>
        </p:grpSpPr>
        <p:sp>
          <p:nvSpPr>
            <p:cNvPr id="20" name="모서리가 둥근 직사각형 19"/>
            <p:cNvSpPr/>
            <p:nvPr/>
          </p:nvSpPr>
          <p:spPr>
            <a:xfrm rot="2700000">
              <a:off x="-289552" y="4889823"/>
              <a:ext cx="993556" cy="993556"/>
            </a:xfrm>
            <a:prstGeom prst="roundRect">
              <a:avLst>
                <a:gd name="adj" fmla="val 22960"/>
              </a:avLst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2700000">
              <a:off x="-159839" y="5019535"/>
              <a:ext cx="734129" cy="734129"/>
            </a:xfrm>
            <a:prstGeom prst="roundRect">
              <a:avLst>
                <a:gd name="adj" fmla="val 50000"/>
              </a:avLst>
            </a:prstGeom>
            <a:solidFill>
              <a:srgbClr val="EC6529"/>
            </a:solidFill>
            <a:ln w="69850">
              <a:solidFill>
                <a:schemeClr val="bg1">
                  <a:alpha val="18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-166862" y="5026046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534924" y="1783865"/>
            <a:ext cx="993556" cy="993556"/>
            <a:chOff x="-289552" y="4889823"/>
            <a:chExt cx="993556" cy="993556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-289552" y="4889823"/>
              <a:ext cx="993556" cy="993556"/>
            </a:xfrm>
            <a:prstGeom prst="roundRect">
              <a:avLst>
                <a:gd name="adj" fmla="val 22960"/>
              </a:avLst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2700000">
              <a:off x="-159839" y="5019535"/>
              <a:ext cx="734129" cy="734129"/>
            </a:xfrm>
            <a:prstGeom prst="roundRect">
              <a:avLst>
                <a:gd name="adj" fmla="val 50000"/>
              </a:avLst>
            </a:prstGeom>
            <a:solidFill>
              <a:srgbClr val="FFC945"/>
            </a:solidFill>
            <a:ln w="69850">
              <a:solidFill>
                <a:schemeClr val="bg1">
                  <a:alpha val="24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-166862" y="5026046"/>
              <a:ext cx="755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 rot="2700000">
            <a:off x="674036" y="2171071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009CA7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00000">
            <a:off x="8193747" y="2171070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FFC945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77193" y="3695456"/>
            <a:ext cx="1575654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23113" y="3695342"/>
            <a:ext cx="1575654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5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91893" y="3695342"/>
            <a:ext cx="1575654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5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43874" y="3695342"/>
            <a:ext cx="1575654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5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5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5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 rot="2700000">
            <a:off x="1955447" y="3397532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009CA7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 rot="2700000">
            <a:off x="3592958" y="3397532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9172B3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 rot="2700000">
            <a:off x="5270148" y="3397532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EC6529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 rot="2700000">
            <a:off x="6922129" y="3397532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FFC945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3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776930" y="3807206"/>
            <a:ext cx="1618520" cy="397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000000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67797" y="2212833"/>
            <a:ext cx="1750672" cy="1760526"/>
            <a:chOff x="4567797" y="2466340"/>
            <a:chExt cx="1750672" cy="1760526"/>
          </a:xfrm>
        </p:grpSpPr>
        <p:sp>
          <p:nvSpPr>
            <p:cNvPr id="16" name="자유형 15"/>
            <p:cNvSpPr/>
            <p:nvPr/>
          </p:nvSpPr>
          <p:spPr>
            <a:xfrm>
              <a:off x="4567797" y="2466340"/>
              <a:ext cx="1750672" cy="1760526"/>
            </a:xfrm>
            <a:custGeom>
              <a:avLst/>
              <a:gdLst>
                <a:gd name="connsiteX0" fmla="*/ 0 w 2030730"/>
                <a:gd name="connsiteY0" fmla="*/ 0 h 2042160"/>
                <a:gd name="connsiteX1" fmla="*/ 2030730 w 2030730"/>
                <a:gd name="connsiteY1" fmla="*/ 2030730 h 2042160"/>
                <a:gd name="connsiteX2" fmla="*/ 2030153 w 2030730"/>
                <a:gd name="connsiteY2" fmla="*/ 2042160 h 2042160"/>
                <a:gd name="connsiteX3" fmla="*/ 1014788 w 2030730"/>
                <a:gd name="connsiteY3" fmla="*/ 2042160 h 2042160"/>
                <a:gd name="connsiteX4" fmla="*/ 1015365 w 2030730"/>
                <a:gd name="connsiteY4" fmla="*/ 2030730 h 2042160"/>
                <a:gd name="connsiteX5" fmla="*/ 0 w 2030730"/>
                <a:gd name="connsiteY5" fmla="*/ 1015365 h 2042160"/>
                <a:gd name="connsiteX6" fmla="*/ 0 w 2030730"/>
                <a:gd name="connsiteY6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730" h="2042160">
                  <a:moveTo>
                    <a:pt x="0" y="0"/>
                  </a:moveTo>
                  <a:cubicBezTo>
                    <a:pt x="1121541" y="0"/>
                    <a:pt x="2030730" y="909189"/>
                    <a:pt x="2030730" y="2030730"/>
                  </a:cubicBezTo>
                  <a:lnTo>
                    <a:pt x="2030153" y="2042160"/>
                  </a:lnTo>
                  <a:lnTo>
                    <a:pt x="1014788" y="2042160"/>
                  </a:lnTo>
                  <a:lnTo>
                    <a:pt x="1015365" y="2030730"/>
                  </a:lnTo>
                  <a:cubicBezTo>
                    <a:pt x="1015365" y="1469959"/>
                    <a:pt x="560771" y="1015365"/>
                    <a:pt x="0" y="10153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72B3"/>
            </a:solidFill>
            <a:ln w="114300">
              <a:solidFill>
                <a:schemeClr val="bg1">
                  <a:alpha val="23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474" y="3100651"/>
              <a:ext cx="438874" cy="46893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32000"/>
                </a:schemeClr>
              </a:outerShdw>
            </a:effectLst>
          </p:spPr>
        </p:pic>
      </p:grpSp>
      <p:grpSp>
        <p:nvGrpSpPr>
          <p:cNvPr id="3" name="그룹 2"/>
          <p:cNvGrpSpPr/>
          <p:nvPr/>
        </p:nvGrpSpPr>
        <p:grpSpPr>
          <a:xfrm>
            <a:off x="2764571" y="2212833"/>
            <a:ext cx="1750672" cy="1760526"/>
            <a:chOff x="2764571" y="2466340"/>
            <a:chExt cx="1750672" cy="1760526"/>
          </a:xfrm>
        </p:grpSpPr>
        <p:sp>
          <p:nvSpPr>
            <p:cNvPr id="10" name="자유형 9"/>
            <p:cNvSpPr/>
            <p:nvPr/>
          </p:nvSpPr>
          <p:spPr>
            <a:xfrm>
              <a:off x="2764571" y="2466340"/>
              <a:ext cx="1750672" cy="1760526"/>
            </a:xfrm>
            <a:custGeom>
              <a:avLst/>
              <a:gdLst>
                <a:gd name="connsiteX0" fmla="*/ 2030730 w 2030730"/>
                <a:gd name="connsiteY0" fmla="*/ 0 h 2042160"/>
                <a:gd name="connsiteX1" fmla="*/ 2030730 w 2030730"/>
                <a:gd name="connsiteY1" fmla="*/ 1015365 h 2042160"/>
                <a:gd name="connsiteX2" fmla="*/ 1015365 w 2030730"/>
                <a:gd name="connsiteY2" fmla="*/ 2030730 h 2042160"/>
                <a:gd name="connsiteX3" fmla="*/ 1015942 w 2030730"/>
                <a:gd name="connsiteY3" fmla="*/ 2042160 h 2042160"/>
                <a:gd name="connsiteX4" fmla="*/ 577 w 2030730"/>
                <a:gd name="connsiteY4" fmla="*/ 2042160 h 2042160"/>
                <a:gd name="connsiteX5" fmla="*/ 0 w 2030730"/>
                <a:gd name="connsiteY5" fmla="*/ 2030730 h 2042160"/>
                <a:gd name="connsiteX6" fmla="*/ 2030730 w 2030730"/>
                <a:gd name="connsiteY6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730" h="2042160">
                  <a:moveTo>
                    <a:pt x="2030730" y="0"/>
                  </a:moveTo>
                  <a:lnTo>
                    <a:pt x="2030730" y="1015365"/>
                  </a:lnTo>
                  <a:cubicBezTo>
                    <a:pt x="1469959" y="1015365"/>
                    <a:pt x="1015365" y="1469959"/>
                    <a:pt x="1015365" y="2030730"/>
                  </a:cubicBezTo>
                  <a:lnTo>
                    <a:pt x="1015942" y="2042160"/>
                  </a:lnTo>
                  <a:lnTo>
                    <a:pt x="577" y="2042160"/>
                  </a:lnTo>
                  <a:lnTo>
                    <a:pt x="0" y="2030730"/>
                  </a:lnTo>
                  <a:cubicBezTo>
                    <a:pt x="0" y="909189"/>
                    <a:pt x="909189" y="0"/>
                    <a:pt x="2030730" y="0"/>
                  </a:cubicBezTo>
                  <a:close/>
                </a:path>
              </a:pathLst>
            </a:custGeom>
            <a:solidFill>
              <a:srgbClr val="009CA7"/>
            </a:solidFill>
            <a:ln w="114300">
              <a:solidFill>
                <a:schemeClr val="bg1">
                  <a:alpha val="3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523" y="3155345"/>
              <a:ext cx="516847" cy="359547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32000"/>
                </a:schemeClr>
              </a:outerShdw>
            </a:effectLst>
          </p:spPr>
        </p:pic>
      </p:grpSp>
      <p:grpSp>
        <p:nvGrpSpPr>
          <p:cNvPr id="5" name="그룹 4"/>
          <p:cNvGrpSpPr/>
          <p:nvPr/>
        </p:nvGrpSpPr>
        <p:grpSpPr>
          <a:xfrm>
            <a:off x="2765069" y="4012774"/>
            <a:ext cx="1750175" cy="1740819"/>
            <a:chOff x="2765069" y="4266281"/>
            <a:chExt cx="1750175" cy="1740819"/>
          </a:xfrm>
        </p:grpSpPr>
        <p:sp>
          <p:nvSpPr>
            <p:cNvPr id="14" name="자유형 13"/>
            <p:cNvSpPr/>
            <p:nvPr/>
          </p:nvSpPr>
          <p:spPr>
            <a:xfrm>
              <a:off x="2765069" y="4266281"/>
              <a:ext cx="1750175" cy="1740819"/>
            </a:xfrm>
            <a:custGeom>
              <a:avLst/>
              <a:gdLst>
                <a:gd name="connsiteX0" fmla="*/ 0 w 2030153"/>
                <a:gd name="connsiteY0" fmla="*/ 0 h 2019300"/>
                <a:gd name="connsiteX1" fmla="*/ 1015365 w 2030153"/>
                <a:gd name="connsiteY1" fmla="*/ 0 h 2019300"/>
                <a:gd name="connsiteX2" fmla="*/ 1020030 w 2030153"/>
                <a:gd name="connsiteY2" fmla="*/ 92385 h 2019300"/>
                <a:gd name="connsiteX3" fmla="*/ 2030153 w 2030153"/>
                <a:gd name="connsiteY3" fmla="*/ 1003935 h 2019300"/>
                <a:gd name="connsiteX4" fmla="*/ 2030153 w 2030153"/>
                <a:gd name="connsiteY4" fmla="*/ 2019300 h 2019300"/>
                <a:gd name="connsiteX5" fmla="*/ 9907 w 2030153"/>
                <a:gd name="connsiteY5" fmla="*/ 196200 h 2019300"/>
                <a:gd name="connsiteX6" fmla="*/ 0 w 2030153"/>
                <a:gd name="connsiteY6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153" h="2019300">
                  <a:moveTo>
                    <a:pt x="0" y="0"/>
                  </a:moveTo>
                  <a:lnTo>
                    <a:pt x="1015365" y="0"/>
                  </a:lnTo>
                  <a:lnTo>
                    <a:pt x="1020030" y="92385"/>
                  </a:lnTo>
                  <a:cubicBezTo>
                    <a:pt x="1072027" y="604390"/>
                    <a:pt x="1504430" y="1003935"/>
                    <a:pt x="2030153" y="1003935"/>
                  </a:cubicBezTo>
                  <a:lnTo>
                    <a:pt x="2030153" y="2019300"/>
                  </a:lnTo>
                  <a:cubicBezTo>
                    <a:pt x="978708" y="2019300"/>
                    <a:pt x="113901" y="1220208"/>
                    <a:pt x="9907" y="196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6529"/>
            </a:solidFill>
            <a:ln w="114300">
              <a:solidFill>
                <a:schemeClr val="bg1">
                  <a:alpha val="25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458" y="4972329"/>
              <a:ext cx="508976" cy="373249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32000"/>
                </a:scheme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4567797" y="4012774"/>
            <a:ext cx="1750175" cy="1740819"/>
            <a:chOff x="4567797" y="4266281"/>
            <a:chExt cx="1750175" cy="1740819"/>
          </a:xfrm>
        </p:grpSpPr>
        <p:sp>
          <p:nvSpPr>
            <p:cNvPr id="6" name="자유형 5"/>
            <p:cNvSpPr/>
            <p:nvPr/>
          </p:nvSpPr>
          <p:spPr>
            <a:xfrm>
              <a:off x="4567797" y="4266281"/>
              <a:ext cx="1750175" cy="1740819"/>
            </a:xfrm>
            <a:custGeom>
              <a:avLst/>
              <a:gdLst>
                <a:gd name="connsiteX0" fmla="*/ 1014788 w 2030153"/>
                <a:gd name="connsiteY0" fmla="*/ 0 h 2019300"/>
                <a:gd name="connsiteX1" fmla="*/ 2030153 w 2030153"/>
                <a:gd name="connsiteY1" fmla="*/ 0 h 2019300"/>
                <a:gd name="connsiteX2" fmla="*/ 2020246 w 2030153"/>
                <a:gd name="connsiteY2" fmla="*/ 196200 h 2019300"/>
                <a:gd name="connsiteX3" fmla="*/ 0 w 2030153"/>
                <a:gd name="connsiteY3" fmla="*/ 2019300 h 2019300"/>
                <a:gd name="connsiteX4" fmla="*/ 0 w 2030153"/>
                <a:gd name="connsiteY4" fmla="*/ 1003935 h 2019300"/>
                <a:gd name="connsiteX5" fmla="*/ 1010123 w 2030153"/>
                <a:gd name="connsiteY5" fmla="*/ 92385 h 2019300"/>
                <a:gd name="connsiteX6" fmla="*/ 1014788 w 2030153"/>
                <a:gd name="connsiteY6" fmla="*/ 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153" h="2019300">
                  <a:moveTo>
                    <a:pt x="1014788" y="0"/>
                  </a:moveTo>
                  <a:lnTo>
                    <a:pt x="2030153" y="0"/>
                  </a:lnTo>
                  <a:lnTo>
                    <a:pt x="2020246" y="196200"/>
                  </a:lnTo>
                  <a:cubicBezTo>
                    <a:pt x="1916252" y="1220208"/>
                    <a:pt x="1051445" y="2019300"/>
                    <a:pt x="0" y="2019300"/>
                  </a:cubicBezTo>
                  <a:lnTo>
                    <a:pt x="0" y="1003935"/>
                  </a:lnTo>
                  <a:cubicBezTo>
                    <a:pt x="525723" y="1003935"/>
                    <a:pt x="958126" y="604390"/>
                    <a:pt x="1010123" y="92385"/>
                  </a:cubicBezTo>
                  <a:lnTo>
                    <a:pt x="1014788" y="0"/>
                  </a:lnTo>
                  <a:close/>
                </a:path>
              </a:pathLst>
            </a:custGeom>
            <a:solidFill>
              <a:srgbClr val="FFC945"/>
            </a:solidFill>
            <a:ln w="114300">
              <a:solidFill>
                <a:schemeClr val="bg1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7170" y="4932003"/>
              <a:ext cx="477481" cy="45390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32000"/>
                </a:schemeClr>
              </a:outerShdw>
            </a:effectLst>
          </p:spPr>
        </p:pic>
      </p:grpSp>
      <p:sp>
        <p:nvSpPr>
          <p:cNvPr id="29" name="직사각형 28"/>
          <p:cNvSpPr/>
          <p:nvPr/>
        </p:nvSpPr>
        <p:spPr>
          <a:xfrm>
            <a:off x="383626" y="1938449"/>
            <a:ext cx="2380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350360" y="4831842"/>
            <a:ext cx="2380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6317972" y="1922930"/>
            <a:ext cx="24343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6370525" y="4781157"/>
            <a:ext cx="25324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853868" y="4370177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EC6529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EC6529"/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87134" y="1497472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17972" y="1499593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9172B3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0525" y="4319492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>
                <a:solidFill>
                  <a:srgbClr val="FFC945"/>
                </a:solidFill>
                <a:latin typeface="Arial" charset="0"/>
              </a:rPr>
              <a:t>CONTENTS</a:t>
            </a:r>
            <a:endParaRPr lang="en-US" altLang="ko-KR" sz="2400" noProof="1">
              <a:solidFill>
                <a:srgbClr val="FFC945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4057"/>
            <a:ext cx="1672935" cy="17790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569794" y="5913874"/>
            <a:ext cx="82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69794" y="5452209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EB7013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EB7013"/>
              </a:solidFill>
              <a:latin typeface="Arial" charset="0"/>
            </a:endParaRPr>
          </a:p>
        </p:txBody>
      </p:sp>
      <p:sp>
        <p:nvSpPr>
          <p:cNvPr id="88" name="자유형 87"/>
          <p:cNvSpPr/>
          <p:nvPr/>
        </p:nvSpPr>
        <p:spPr>
          <a:xfrm rot="216775">
            <a:off x="6563846" y="2884821"/>
            <a:ext cx="2149362" cy="2149362"/>
          </a:xfrm>
          <a:custGeom>
            <a:avLst/>
            <a:gdLst>
              <a:gd name="connsiteX0" fmla="*/ 2847975 w 5695950"/>
              <a:gd name="connsiteY0" fmla="*/ 676274 h 5695949"/>
              <a:gd name="connsiteX1" fmla="*/ 676275 w 5695950"/>
              <a:gd name="connsiteY1" fmla="*/ 2847974 h 5695949"/>
              <a:gd name="connsiteX2" fmla="*/ 2847975 w 5695950"/>
              <a:gd name="connsiteY2" fmla="*/ 5019674 h 5695949"/>
              <a:gd name="connsiteX3" fmla="*/ 5019675 w 5695950"/>
              <a:gd name="connsiteY3" fmla="*/ 2847974 h 5695949"/>
              <a:gd name="connsiteX4" fmla="*/ 2847975 w 5695950"/>
              <a:gd name="connsiteY4" fmla="*/ 676274 h 5695949"/>
              <a:gd name="connsiteX5" fmla="*/ 2619375 w 5695950"/>
              <a:gd name="connsiteY5" fmla="*/ 0 h 5695949"/>
              <a:gd name="connsiteX6" fmla="*/ 3076575 w 5695950"/>
              <a:gd name="connsiteY6" fmla="*/ 0 h 5695949"/>
              <a:gd name="connsiteX7" fmla="*/ 3076575 w 5695950"/>
              <a:gd name="connsiteY7" fmla="*/ 411593 h 5695949"/>
              <a:gd name="connsiteX8" fmla="*/ 3098261 w 5695950"/>
              <a:gd name="connsiteY8" fmla="*/ 412688 h 5695949"/>
              <a:gd name="connsiteX9" fmla="*/ 3257470 w 5695950"/>
              <a:gd name="connsiteY9" fmla="*/ 436477 h 5695949"/>
              <a:gd name="connsiteX10" fmla="*/ 3364275 w 5695950"/>
              <a:gd name="connsiteY10" fmla="*/ 37877 h 5695949"/>
              <a:gd name="connsiteX11" fmla="*/ 3805896 w 5695950"/>
              <a:gd name="connsiteY11" fmla="*/ 156207 h 5695949"/>
              <a:gd name="connsiteX12" fmla="*/ 3699210 w 5695950"/>
              <a:gd name="connsiteY12" fmla="*/ 554367 h 5695949"/>
              <a:gd name="connsiteX13" fmla="*/ 3759443 w 5695950"/>
              <a:gd name="connsiteY13" fmla="*/ 575366 h 5695949"/>
              <a:gd name="connsiteX14" fmla="*/ 3868148 w 5695950"/>
              <a:gd name="connsiteY14" fmla="*/ 623783 h 5695949"/>
              <a:gd name="connsiteX15" fmla="*/ 4073989 w 5695950"/>
              <a:gd name="connsiteY15" fmla="*/ 267255 h 5695949"/>
              <a:gd name="connsiteX16" fmla="*/ 4469936 w 5695950"/>
              <a:gd name="connsiteY16" fmla="*/ 495855 h 5695949"/>
              <a:gd name="connsiteX17" fmla="*/ 4264139 w 5695950"/>
              <a:gd name="connsiteY17" fmla="*/ 852307 h 5695949"/>
              <a:gd name="connsiteX18" fmla="*/ 4379437 w 5695950"/>
              <a:gd name="connsiteY18" fmla="*/ 938160 h 5695949"/>
              <a:gd name="connsiteX19" fmla="*/ 4408466 w 5695950"/>
              <a:gd name="connsiteY19" fmla="*/ 964195 h 5695949"/>
              <a:gd name="connsiteX20" fmla="*/ 4700153 w 5695950"/>
              <a:gd name="connsiteY20" fmla="*/ 672508 h 5695949"/>
              <a:gd name="connsiteX21" fmla="*/ 5023442 w 5695950"/>
              <a:gd name="connsiteY21" fmla="*/ 995796 h 5695949"/>
              <a:gd name="connsiteX22" fmla="*/ 4731730 w 5695950"/>
              <a:gd name="connsiteY22" fmla="*/ 1287508 h 5695949"/>
              <a:gd name="connsiteX23" fmla="*/ 4758365 w 5695950"/>
              <a:gd name="connsiteY23" fmla="*/ 1317229 h 5695949"/>
              <a:gd name="connsiteX24" fmla="*/ 4843056 w 5695950"/>
              <a:gd name="connsiteY24" fmla="*/ 1432149 h 5695949"/>
              <a:gd name="connsiteX25" fmla="*/ 5200094 w 5695950"/>
              <a:gd name="connsiteY25" fmla="*/ 1226013 h 5695949"/>
              <a:gd name="connsiteX26" fmla="*/ 5428694 w 5695950"/>
              <a:gd name="connsiteY26" fmla="*/ 1621960 h 5695949"/>
              <a:gd name="connsiteX27" fmla="*/ 5073261 w 5695950"/>
              <a:gd name="connsiteY27" fmla="*/ 1827169 h 5695949"/>
              <a:gd name="connsiteX28" fmla="*/ 5076247 w 5695950"/>
              <a:gd name="connsiteY28" fmla="*/ 1833051 h 5695949"/>
              <a:gd name="connsiteX29" fmla="*/ 5140829 w 5695950"/>
              <a:gd name="connsiteY29" fmla="*/ 1996942 h 5695949"/>
              <a:gd name="connsiteX30" fmla="*/ 5539742 w 5695950"/>
              <a:gd name="connsiteY30" fmla="*/ 1890053 h 5695949"/>
              <a:gd name="connsiteX31" fmla="*/ 5658074 w 5695950"/>
              <a:gd name="connsiteY31" fmla="*/ 2331675 h 5695949"/>
              <a:gd name="connsiteX32" fmla="*/ 5258292 w 5695950"/>
              <a:gd name="connsiteY32" fmla="*/ 2438796 h 5695949"/>
              <a:gd name="connsiteX33" fmla="*/ 5281416 w 5695950"/>
              <a:gd name="connsiteY33" fmla="*/ 2580137 h 5695949"/>
              <a:gd name="connsiteX34" fmla="*/ 5283538 w 5695950"/>
              <a:gd name="connsiteY34" fmla="*/ 2619374 h 5695949"/>
              <a:gd name="connsiteX35" fmla="*/ 5695950 w 5695950"/>
              <a:gd name="connsiteY35" fmla="*/ 2619374 h 5695949"/>
              <a:gd name="connsiteX36" fmla="*/ 5695950 w 5695950"/>
              <a:gd name="connsiteY36" fmla="*/ 3076574 h 5695949"/>
              <a:gd name="connsiteX37" fmla="*/ 5285077 w 5695950"/>
              <a:gd name="connsiteY37" fmla="*/ 3076574 h 5695949"/>
              <a:gd name="connsiteX38" fmla="*/ 5284781 w 5695950"/>
              <a:gd name="connsiteY38" fmla="*/ 3082817 h 5695949"/>
              <a:gd name="connsiteX39" fmla="*/ 5260299 w 5695950"/>
              <a:gd name="connsiteY39" fmla="*/ 3257690 h 5695949"/>
              <a:gd name="connsiteX40" fmla="*/ 5658074 w 5695950"/>
              <a:gd name="connsiteY40" fmla="*/ 3364274 h 5695949"/>
              <a:gd name="connsiteX41" fmla="*/ 5539742 w 5695950"/>
              <a:gd name="connsiteY41" fmla="*/ 3805895 h 5695949"/>
              <a:gd name="connsiteX42" fmla="*/ 5143350 w 5695950"/>
              <a:gd name="connsiteY42" fmla="*/ 3699682 h 5695949"/>
              <a:gd name="connsiteX43" fmla="*/ 5141189 w 5695950"/>
              <a:gd name="connsiteY43" fmla="*/ 3706321 h 5695949"/>
              <a:gd name="connsiteX44" fmla="*/ 5075885 w 5695950"/>
              <a:gd name="connsiteY44" fmla="*/ 3863690 h 5695949"/>
              <a:gd name="connsiteX45" fmla="*/ 5073325 w 5695950"/>
              <a:gd name="connsiteY45" fmla="*/ 3868816 h 5695949"/>
              <a:gd name="connsiteX46" fmla="*/ 5428694 w 5695950"/>
              <a:gd name="connsiteY46" fmla="*/ 4073988 h 5695949"/>
              <a:gd name="connsiteX47" fmla="*/ 5200094 w 5695950"/>
              <a:gd name="connsiteY47" fmla="*/ 4469935 h 5695949"/>
              <a:gd name="connsiteX48" fmla="*/ 4843593 w 5695950"/>
              <a:gd name="connsiteY48" fmla="*/ 4264109 h 5695949"/>
              <a:gd name="connsiteX49" fmla="*/ 4819316 w 5695950"/>
              <a:gd name="connsiteY49" fmla="*/ 4299503 h 5695949"/>
              <a:gd name="connsiteX50" fmla="*/ 4730784 w 5695950"/>
              <a:gd name="connsiteY50" fmla="*/ 4407494 h 5695949"/>
              <a:gd name="connsiteX51" fmla="*/ 5023442 w 5695950"/>
              <a:gd name="connsiteY51" fmla="*/ 4700152 h 5695949"/>
              <a:gd name="connsiteX52" fmla="*/ 4700153 w 5695950"/>
              <a:gd name="connsiteY52" fmla="*/ 5023441 h 5695949"/>
              <a:gd name="connsiteX53" fmla="*/ 4407609 w 5695950"/>
              <a:gd name="connsiteY53" fmla="*/ 4730897 h 5695949"/>
              <a:gd name="connsiteX54" fmla="*/ 4285288 w 5695950"/>
              <a:gd name="connsiteY54" fmla="*/ 4829722 h 5695949"/>
              <a:gd name="connsiteX55" fmla="*/ 4264317 w 5695950"/>
              <a:gd name="connsiteY55" fmla="*/ 4843950 h 5695949"/>
              <a:gd name="connsiteX56" fmla="*/ 4469936 w 5695950"/>
              <a:gd name="connsiteY56" fmla="*/ 5200093 h 5695949"/>
              <a:gd name="connsiteX57" fmla="*/ 4073989 w 5695950"/>
              <a:gd name="connsiteY57" fmla="*/ 5428693 h 5695949"/>
              <a:gd name="connsiteX58" fmla="*/ 3868784 w 5695950"/>
              <a:gd name="connsiteY58" fmla="*/ 5073266 h 5695949"/>
              <a:gd name="connsiteX59" fmla="*/ 3729513 w 5695950"/>
              <a:gd name="connsiteY59" fmla="*/ 5132368 h 5695949"/>
              <a:gd name="connsiteX60" fmla="*/ 3699541 w 5695950"/>
              <a:gd name="connsiteY60" fmla="*/ 5142817 h 5695949"/>
              <a:gd name="connsiteX61" fmla="*/ 3805896 w 5695950"/>
              <a:gd name="connsiteY61" fmla="*/ 5539741 h 5695949"/>
              <a:gd name="connsiteX62" fmla="*/ 3364275 w 5695950"/>
              <a:gd name="connsiteY62" fmla="*/ 5658073 h 5695949"/>
              <a:gd name="connsiteX63" fmla="*/ 3258034 w 5695950"/>
              <a:gd name="connsiteY63" fmla="*/ 5261576 h 5695949"/>
              <a:gd name="connsiteX64" fmla="*/ 3098261 w 5695950"/>
              <a:gd name="connsiteY64" fmla="*/ 5283261 h 5695949"/>
              <a:gd name="connsiteX65" fmla="*/ 3076575 w 5695950"/>
              <a:gd name="connsiteY65" fmla="*/ 5284356 h 5695949"/>
              <a:gd name="connsiteX66" fmla="*/ 3076575 w 5695950"/>
              <a:gd name="connsiteY66" fmla="*/ 5695949 h 5695949"/>
              <a:gd name="connsiteX67" fmla="*/ 2619375 w 5695950"/>
              <a:gd name="connsiteY67" fmla="*/ 5695949 h 5695949"/>
              <a:gd name="connsiteX68" fmla="*/ 2619375 w 5695950"/>
              <a:gd name="connsiteY68" fmla="*/ 5284356 h 5695949"/>
              <a:gd name="connsiteX69" fmla="*/ 2597689 w 5695950"/>
              <a:gd name="connsiteY69" fmla="*/ 5283261 h 5695949"/>
              <a:gd name="connsiteX70" fmla="*/ 2438481 w 5695950"/>
              <a:gd name="connsiteY70" fmla="*/ 5259472 h 5695949"/>
              <a:gd name="connsiteX71" fmla="*/ 2331676 w 5695950"/>
              <a:gd name="connsiteY71" fmla="*/ 5658073 h 5695949"/>
              <a:gd name="connsiteX72" fmla="*/ 1890054 w 5695950"/>
              <a:gd name="connsiteY72" fmla="*/ 5539741 h 5695949"/>
              <a:gd name="connsiteX73" fmla="*/ 1996741 w 5695950"/>
              <a:gd name="connsiteY73" fmla="*/ 5141581 h 5695949"/>
              <a:gd name="connsiteX74" fmla="*/ 1936507 w 5695950"/>
              <a:gd name="connsiteY74" fmla="*/ 5120582 h 5695949"/>
              <a:gd name="connsiteX75" fmla="*/ 1827802 w 5695950"/>
              <a:gd name="connsiteY75" fmla="*/ 5072166 h 5695949"/>
              <a:gd name="connsiteX76" fmla="*/ 1621961 w 5695950"/>
              <a:gd name="connsiteY76" fmla="*/ 5428693 h 5695949"/>
              <a:gd name="connsiteX77" fmla="*/ 1226014 w 5695950"/>
              <a:gd name="connsiteY77" fmla="*/ 5200093 h 5695949"/>
              <a:gd name="connsiteX78" fmla="*/ 1431812 w 5695950"/>
              <a:gd name="connsiteY78" fmla="*/ 4843641 h 5695949"/>
              <a:gd name="connsiteX79" fmla="*/ 1316513 w 5695950"/>
              <a:gd name="connsiteY79" fmla="*/ 4757789 h 5695949"/>
              <a:gd name="connsiteX80" fmla="*/ 1287484 w 5695950"/>
              <a:gd name="connsiteY80" fmla="*/ 4731755 h 5695949"/>
              <a:gd name="connsiteX81" fmla="*/ 995797 w 5695950"/>
              <a:gd name="connsiteY81" fmla="*/ 5023441 h 5695949"/>
              <a:gd name="connsiteX82" fmla="*/ 672508 w 5695950"/>
              <a:gd name="connsiteY82" fmla="*/ 4700152 h 5695949"/>
              <a:gd name="connsiteX83" fmla="*/ 964220 w 5695950"/>
              <a:gd name="connsiteY83" fmla="*/ 4408440 h 5695949"/>
              <a:gd name="connsiteX84" fmla="*/ 937585 w 5695950"/>
              <a:gd name="connsiteY84" fmla="*/ 4378720 h 5695949"/>
              <a:gd name="connsiteX85" fmla="*/ 852894 w 5695950"/>
              <a:gd name="connsiteY85" fmla="*/ 4263799 h 5695949"/>
              <a:gd name="connsiteX86" fmla="*/ 495856 w 5695950"/>
              <a:gd name="connsiteY86" fmla="*/ 4469935 h 5695949"/>
              <a:gd name="connsiteX87" fmla="*/ 267256 w 5695950"/>
              <a:gd name="connsiteY87" fmla="*/ 4073988 h 5695949"/>
              <a:gd name="connsiteX88" fmla="*/ 622689 w 5695950"/>
              <a:gd name="connsiteY88" fmla="*/ 3868779 h 5695949"/>
              <a:gd name="connsiteX89" fmla="*/ 619704 w 5695950"/>
              <a:gd name="connsiteY89" fmla="*/ 3862897 h 5695949"/>
              <a:gd name="connsiteX90" fmla="*/ 555121 w 5695950"/>
              <a:gd name="connsiteY90" fmla="*/ 3699007 h 5695949"/>
              <a:gd name="connsiteX91" fmla="*/ 156208 w 5695950"/>
              <a:gd name="connsiteY91" fmla="*/ 3805895 h 5695949"/>
              <a:gd name="connsiteX92" fmla="*/ 37876 w 5695950"/>
              <a:gd name="connsiteY92" fmla="*/ 3364274 h 5695949"/>
              <a:gd name="connsiteX93" fmla="*/ 437659 w 5695950"/>
              <a:gd name="connsiteY93" fmla="*/ 3257153 h 5695949"/>
              <a:gd name="connsiteX94" fmla="*/ 414535 w 5695950"/>
              <a:gd name="connsiteY94" fmla="*/ 3115812 h 5695949"/>
              <a:gd name="connsiteX95" fmla="*/ 412413 w 5695950"/>
              <a:gd name="connsiteY95" fmla="*/ 3076574 h 5695949"/>
              <a:gd name="connsiteX96" fmla="*/ 0 w 5695950"/>
              <a:gd name="connsiteY96" fmla="*/ 3076574 h 5695949"/>
              <a:gd name="connsiteX97" fmla="*/ 0 w 5695950"/>
              <a:gd name="connsiteY97" fmla="*/ 2619374 h 5695949"/>
              <a:gd name="connsiteX98" fmla="*/ 410874 w 5695950"/>
              <a:gd name="connsiteY98" fmla="*/ 2619374 h 5695949"/>
              <a:gd name="connsiteX99" fmla="*/ 411169 w 5695950"/>
              <a:gd name="connsiteY99" fmla="*/ 2613132 h 5695949"/>
              <a:gd name="connsiteX100" fmla="*/ 435652 w 5695950"/>
              <a:gd name="connsiteY100" fmla="*/ 2438258 h 5695949"/>
              <a:gd name="connsiteX101" fmla="*/ 37876 w 5695950"/>
              <a:gd name="connsiteY101" fmla="*/ 2331675 h 5695949"/>
              <a:gd name="connsiteX102" fmla="*/ 156208 w 5695950"/>
              <a:gd name="connsiteY102" fmla="*/ 1890053 h 5695949"/>
              <a:gd name="connsiteX103" fmla="*/ 552600 w 5695950"/>
              <a:gd name="connsiteY103" fmla="*/ 1996266 h 5695949"/>
              <a:gd name="connsiteX104" fmla="*/ 554762 w 5695950"/>
              <a:gd name="connsiteY104" fmla="*/ 1989628 h 5695949"/>
              <a:gd name="connsiteX105" fmla="*/ 620066 w 5695950"/>
              <a:gd name="connsiteY105" fmla="*/ 1832259 h 5695949"/>
              <a:gd name="connsiteX106" fmla="*/ 622625 w 5695950"/>
              <a:gd name="connsiteY106" fmla="*/ 1827133 h 5695949"/>
              <a:gd name="connsiteX107" fmla="*/ 267256 w 5695950"/>
              <a:gd name="connsiteY107" fmla="*/ 1621960 h 5695949"/>
              <a:gd name="connsiteX108" fmla="*/ 495856 w 5695950"/>
              <a:gd name="connsiteY108" fmla="*/ 1226013 h 5695949"/>
              <a:gd name="connsiteX109" fmla="*/ 852358 w 5695950"/>
              <a:gd name="connsiteY109" fmla="*/ 1431839 h 5695949"/>
              <a:gd name="connsiteX110" fmla="*/ 876635 w 5695950"/>
              <a:gd name="connsiteY110" fmla="*/ 1396445 h 5695949"/>
              <a:gd name="connsiteX111" fmla="*/ 965166 w 5695950"/>
              <a:gd name="connsiteY111" fmla="*/ 1288455 h 5695949"/>
              <a:gd name="connsiteX112" fmla="*/ 672508 w 5695950"/>
              <a:gd name="connsiteY112" fmla="*/ 995796 h 5695949"/>
              <a:gd name="connsiteX113" fmla="*/ 995797 w 5695950"/>
              <a:gd name="connsiteY113" fmla="*/ 672507 h 5695949"/>
              <a:gd name="connsiteX114" fmla="*/ 1288342 w 5695950"/>
              <a:gd name="connsiteY114" fmla="*/ 965052 h 5695949"/>
              <a:gd name="connsiteX115" fmla="*/ 1410663 w 5695950"/>
              <a:gd name="connsiteY115" fmla="*/ 866227 h 5695949"/>
              <a:gd name="connsiteX116" fmla="*/ 1431633 w 5695950"/>
              <a:gd name="connsiteY116" fmla="*/ 851998 h 5695949"/>
              <a:gd name="connsiteX117" fmla="*/ 1226014 w 5695950"/>
              <a:gd name="connsiteY117" fmla="*/ 495855 h 5695949"/>
              <a:gd name="connsiteX118" fmla="*/ 1621961 w 5695950"/>
              <a:gd name="connsiteY118" fmla="*/ 267255 h 5695949"/>
              <a:gd name="connsiteX119" fmla="*/ 1827167 w 5695950"/>
              <a:gd name="connsiteY119" fmla="*/ 622683 h 5695949"/>
              <a:gd name="connsiteX120" fmla="*/ 1966438 w 5695950"/>
              <a:gd name="connsiteY120" fmla="*/ 563581 h 5695949"/>
              <a:gd name="connsiteX121" fmla="*/ 1996410 w 5695950"/>
              <a:gd name="connsiteY121" fmla="*/ 553132 h 5695949"/>
              <a:gd name="connsiteX122" fmla="*/ 1890054 w 5695950"/>
              <a:gd name="connsiteY122" fmla="*/ 156207 h 5695949"/>
              <a:gd name="connsiteX123" fmla="*/ 2331676 w 5695950"/>
              <a:gd name="connsiteY123" fmla="*/ 37875 h 5695949"/>
              <a:gd name="connsiteX124" fmla="*/ 2437917 w 5695950"/>
              <a:gd name="connsiteY124" fmla="*/ 434373 h 5695949"/>
              <a:gd name="connsiteX125" fmla="*/ 2597689 w 5695950"/>
              <a:gd name="connsiteY125" fmla="*/ 412688 h 5695949"/>
              <a:gd name="connsiteX126" fmla="*/ 2619375 w 5695950"/>
              <a:gd name="connsiteY126" fmla="*/ 411593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695950" h="5695949">
                <a:moveTo>
                  <a:pt x="2847975" y="676274"/>
                </a:moveTo>
                <a:cubicBezTo>
                  <a:pt x="1648578" y="676274"/>
                  <a:pt x="676275" y="1648577"/>
                  <a:pt x="676275" y="2847974"/>
                </a:cubicBezTo>
                <a:cubicBezTo>
                  <a:pt x="676275" y="4047371"/>
                  <a:pt x="1648578" y="5019674"/>
                  <a:pt x="2847975" y="5019674"/>
                </a:cubicBezTo>
                <a:cubicBezTo>
                  <a:pt x="4047372" y="5019674"/>
                  <a:pt x="5019675" y="4047371"/>
                  <a:pt x="5019675" y="2847974"/>
                </a:cubicBezTo>
                <a:cubicBezTo>
                  <a:pt x="5019675" y="1648577"/>
                  <a:pt x="4047372" y="676274"/>
                  <a:pt x="2847975" y="676274"/>
                </a:cubicBezTo>
                <a:close/>
                <a:moveTo>
                  <a:pt x="2619375" y="0"/>
                </a:moveTo>
                <a:lnTo>
                  <a:pt x="3076575" y="0"/>
                </a:lnTo>
                <a:lnTo>
                  <a:pt x="3076575" y="411593"/>
                </a:lnTo>
                <a:lnTo>
                  <a:pt x="3098261" y="412688"/>
                </a:lnTo>
                <a:lnTo>
                  <a:pt x="3257470" y="436477"/>
                </a:lnTo>
                <a:lnTo>
                  <a:pt x="3364275" y="37877"/>
                </a:lnTo>
                <a:lnTo>
                  <a:pt x="3805896" y="156207"/>
                </a:lnTo>
                <a:lnTo>
                  <a:pt x="3699210" y="554367"/>
                </a:lnTo>
                <a:lnTo>
                  <a:pt x="3759443" y="575366"/>
                </a:lnTo>
                <a:lnTo>
                  <a:pt x="3868148" y="623783"/>
                </a:lnTo>
                <a:lnTo>
                  <a:pt x="4073989" y="267255"/>
                </a:lnTo>
                <a:lnTo>
                  <a:pt x="4469936" y="495855"/>
                </a:lnTo>
                <a:lnTo>
                  <a:pt x="4264139" y="852307"/>
                </a:lnTo>
                <a:lnTo>
                  <a:pt x="4379437" y="938160"/>
                </a:lnTo>
                <a:lnTo>
                  <a:pt x="4408466" y="964195"/>
                </a:lnTo>
                <a:lnTo>
                  <a:pt x="4700153" y="672508"/>
                </a:lnTo>
                <a:lnTo>
                  <a:pt x="5023442" y="995796"/>
                </a:lnTo>
                <a:lnTo>
                  <a:pt x="4731730" y="1287508"/>
                </a:lnTo>
                <a:lnTo>
                  <a:pt x="4758365" y="1317229"/>
                </a:lnTo>
                <a:lnTo>
                  <a:pt x="4843056" y="1432149"/>
                </a:lnTo>
                <a:lnTo>
                  <a:pt x="5200094" y="1226013"/>
                </a:lnTo>
                <a:lnTo>
                  <a:pt x="5428694" y="1621960"/>
                </a:lnTo>
                <a:lnTo>
                  <a:pt x="5073261" y="1827169"/>
                </a:lnTo>
                <a:lnTo>
                  <a:pt x="5076247" y="1833051"/>
                </a:lnTo>
                <a:lnTo>
                  <a:pt x="5140829" y="1996942"/>
                </a:lnTo>
                <a:lnTo>
                  <a:pt x="5539742" y="1890053"/>
                </a:lnTo>
                <a:lnTo>
                  <a:pt x="5658074" y="2331675"/>
                </a:lnTo>
                <a:lnTo>
                  <a:pt x="5258292" y="2438796"/>
                </a:lnTo>
                <a:lnTo>
                  <a:pt x="5281416" y="2580137"/>
                </a:lnTo>
                <a:lnTo>
                  <a:pt x="5283538" y="2619374"/>
                </a:lnTo>
                <a:lnTo>
                  <a:pt x="5695950" y="2619374"/>
                </a:lnTo>
                <a:lnTo>
                  <a:pt x="5695950" y="3076574"/>
                </a:lnTo>
                <a:lnTo>
                  <a:pt x="5285077" y="3076574"/>
                </a:lnTo>
                <a:lnTo>
                  <a:pt x="5284781" y="3082817"/>
                </a:lnTo>
                <a:lnTo>
                  <a:pt x="5260299" y="3257690"/>
                </a:lnTo>
                <a:lnTo>
                  <a:pt x="5658074" y="3364274"/>
                </a:lnTo>
                <a:lnTo>
                  <a:pt x="5539742" y="3805895"/>
                </a:lnTo>
                <a:lnTo>
                  <a:pt x="5143350" y="3699682"/>
                </a:lnTo>
                <a:lnTo>
                  <a:pt x="5141189" y="3706321"/>
                </a:lnTo>
                <a:cubicBezTo>
                  <a:pt x="5121205" y="3759686"/>
                  <a:pt x="5099412" y="3812167"/>
                  <a:pt x="5075885" y="3863690"/>
                </a:cubicBezTo>
                <a:lnTo>
                  <a:pt x="5073325" y="3868816"/>
                </a:lnTo>
                <a:lnTo>
                  <a:pt x="5428694" y="4073988"/>
                </a:lnTo>
                <a:lnTo>
                  <a:pt x="5200094" y="4469935"/>
                </a:lnTo>
                <a:lnTo>
                  <a:pt x="4843593" y="4264109"/>
                </a:lnTo>
                <a:lnTo>
                  <a:pt x="4819316" y="4299503"/>
                </a:lnTo>
                <a:lnTo>
                  <a:pt x="4730784" y="4407494"/>
                </a:lnTo>
                <a:lnTo>
                  <a:pt x="5023442" y="4700152"/>
                </a:lnTo>
                <a:lnTo>
                  <a:pt x="4700153" y="5023441"/>
                </a:lnTo>
                <a:lnTo>
                  <a:pt x="4407609" y="4730897"/>
                </a:lnTo>
                <a:lnTo>
                  <a:pt x="4285288" y="4829722"/>
                </a:lnTo>
                <a:lnTo>
                  <a:pt x="4264317" y="4843950"/>
                </a:lnTo>
                <a:lnTo>
                  <a:pt x="4469936" y="5200093"/>
                </a:lnTo>
                <a:lnTo>
                  <a:pt x="4073989" y="5428693"/>
                </a:lnTo>
                <a:lnTo>
                  <a:pt x="3868784" y="5073266"/>
                </a:lnTo>
                <a:lnTo>
                  <a:pt x="3729513" y="5132368"/>
                </a:lnTo>
                <a:lnTo>
                  <a:pt x="3699541" y="5142817"/>
                </a:lnTo>
                <a:lnTo>
                  <a:pt x="3805896" y="5539741"/>
                </a:lnTo>
                <a:lnTo>
                  <a:pt x="3364275" y="5658073"/>
                </a:lnTo>
                <a:lnTo>
                  <a:pt x="3258034" y="5261576"/>
                </a:lnTo>
                <a:lnTo>
                  <a:pt x="3098261" y="5283261"/>
                </a:lnTo>
                <a:lnTo>
                  <a:pt x="3076575" y="5284356"/>
                </a:lnTo>
                <a:lnTo>
                  <a:pt x="3076575" y="5695949"/>
                </a:lnTo>
                <a:lnTo>
                  <a:pt x="2619375" y="5695949"/>
                </a:lnTo>
                <a:lnTo>
                  <a:pt x="2619375" y="5284356"/>
                </a:lnTo>
                <a:lnTo>
                  <a:pt x="2597689" y="5283261"/>
                </a:lnTo>
                <a:lnTo>
                  <a:pt x="2438481" y="5259472"/>
                </a:lnTo>
                <a:lnTo>
                  <a:pt x="2331676" y="5658073"/>
                </a:lnTo>
                <a:lnTo>
                  <a:pt x="1890054" y="5539741"/>
                </a:lnTo>
                <a:lnTo>
                  <a:pt x="1996741" y="5141581"/>
                </a:lnTo>
                <a:lnTo>
                  <a:pt x="1936507" y="5120582"/>
                </a:lnTo>
                <a:lnTo>
                  <a:pt x="1827802" y="5072166"/>
                </a:lnTo>
                <a:lnTo>
                  <a:pt x="1621961" y="5428693"/>
                </a:lnTo>
                <a:lnTo>
                  <a:pt x="1226014" y="5200093"/>
                </a:lnTo>
                <a:lnTo>
                  <a:pt x="1431812" y="4843641"/>
                </a:lnTo>
                <a:lnTo>
                  <a:pt x="1316513" y="4757789"/>
                </a:lnTo>
                <a:lnTo>
                  <a:pt x="1287484" y="4731755"/>
                </a:lnTo>
                <a:lnTo>
                  <a:pt x="995797" y="5023441"/>
                </a:lnTo>
                <a:lnTo>
                  <a:pt x="672508" y="4700152"/>
                </a:lnTo>
                <a:lnTo>
                  <a:pt x="964220" y="4408440"/>
                </a:lnTo>
                <a:lnTo>
                  <a:pt x="937585" y="4378720"/>
                </a:lnTo>
                <a:lnTo>
                  <a:pt x="852894" y="4263799"/>
                </a:lnTo>
                <a:lnTo>
                  <a:pt x="495856" y="4469935"/>
                </a:lnTo>
                <a:lnTo>
                  <a:pt x="267256" y="4073988"/>
                </a:lnTo>
                <a:lnTo>
                  <a:pt x="622689" y="3868779"/>
                </a:lnTo>
                <a:lnTo>
                  <a:pt x="619704" y="3862897"/>
                </a:lnTo>
                <a:lnTo>
                  <a:pt x="555121" y="3699007"/>
                </a:lnTo>
                <a:lnTo>
                  <a:pt x="156208" y="3805895"/>
                </a:lnTo>
                <a:lnTo>
                  <a:pt x="37876" y="3364274"/>
                </a:lnTo>
                <a:lnTo>
                  <a:pt x="437659" y="3257153"/>
                </a:lnTo>
                <a:lnTo>
                  <a:pt x="414535" y="3115812"/>
                </a:lnTo>
                <a:lnTo>
                  <a:pt x="412413" y="3076574"/>
                </a:lnTo>
                <a:lnTo>
                  <a:pt x="0" y="3076574"/>
                </a:lnTo>
                <a:lnTo>
                  <a:pt x="0" y="2619374"/>
                </a:lnTo>
                <a:lnTo>
                  <a:pt x="410874" y="2619374"/>
                </a:lnTo>
                <a:lnTo>
                  <a:pt x="411169" y="2613132"/>
                </a:lnTo>
                <a:lnTo>
                  <a:pt x="435652" y="2438258"/>
                </a:lnTo>
                <a:lnTo>
                  <a:pt x="37876" y="2331675"/>
                </a:lnTo>
                <a:lnTo>
                  <a:pt x="156208" y="1890053"/>
                </a:lnTo>
                <a:lnTo>
                  <a:pt x="552600" y="1996266"/>
                </a:lnTo>
                <a:lnTo>
                  <a:pt x="554762" y="1989628"/>
                </a:lnTo>
                <a:cubicBezTo>
                  <a:pt x="574745" y="1936263"/>
                  <a:pt x="596538" y="1883782"/>
                  <a:pt x="620066" y="1832259"/>
                </a:cubicBezTo>
                <a:lnTo>
                  <a:pt x="622625" y="1827133"/>
                </a:lnTo>
                <a:lnTo>
                  <a:pt x="267256" y="1621960"/>
                </a:lnTo>
                <a:lnTo>
                  <a:pt x="495856" y="1226013"/>
                </a:lnTo>
                <a:lnTo>
                  <a:pt x="852358" y="1431839"/>
                </a:lnTo>
                <a:lnTo>
                  <a:pt x="876635" y="1396445"/>
                </a:lnTo>
                <a:lnTo>
                  <a:pt x="965166" y="1288455"/>
                </a:lnTo>
                <a:lnTo>
                  <a:pt x="672508" y="995796"/>
                </a:lnTo>
                <a:lnTo>
                  <a:pt x="995797" y="672507"/>
                </a:lnTo>
                <a:lnTo>
                  <a:pt x="1288342" y="965052"/>
                </a:lnTo>
                <a:lnTo>
                  <a:pt x="1410663" y="866227"/>
                </a:lnTo>
                <a:lnTo>
                  <a:pt x="1431633" y="851998"/>
                </a:lnTo>
                <a:lnTo>
                  <a:pt x="1226014" y="495855"/>
                </a:lnTo>
                <a:lnTo>
                  <a:pt x="1621961" y="267255"/>
                </a:lnTo>
                <a:lnTo>
                  <a:pt x="1827167" y="622683"/>
                </a:lnTo>
                <a:lnTo>
                  <a:pt x="1966438" y="563581"/>
                </a:lnTo>
                <a:lnTo>
                  <a:pt x="1996410" y="553132"/>
                </a:lnTo>
                <a:lnTo>
                  <a:pt x="1890054" y="156207"/>
                </a:lnTo>
                <a:lnTo>
                  <a:pt x="2331676" y="37875"/>
                </a:lnTo>
                <a:lnTo>
                  <a:pt x="2437917" y="434373"/>
                </a:lnTo>
                <a:lnTo>
                  <a:pt x="2597689" y="412688"/>
                </a:lnTo>
                <a:lnTo>
                  <a:pt x="2619375" y="411593"/>
                </a:lnTo>
                <a:close/>
              </a:path>
            </a:pathLst>
          </a:custGeom>
          <a:solidFill>
            <a:srgbClr val="FFC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 88"/>
          <p:cNvSpPr/>
          <p:nvPr/>
        </p:nvSpPr>
        <p:spPr>
          <a:xfrm>
            <a:off x="3666234" y="1484784"/>
            <a:ext cx="3088403" cy="3088404"/>
          </a:xfrm>
          <a:custGeom>
            <a:avLst/>
            <a:gdLst>
              <a:gd name="connsiteX0" fmla="*/ 2847975 w 5695950"/>
              <a:gd name="connsiteY0" fmla="*/ 676274 h 5695949"/>
              <a:gd name="connsiteX1" fmla="*/ 676275 w 5695950"/>
              <a:gd name="connsiteY1" fmla="*/ 2847974 h 5695949"/>
              <a:gd name="connsiteX2" fmla="*/ 2847975 w 5695950"/>
              <a:gd name="connsiteY2" fmla="*/ 5019674 h 5695949"/>
              <a:gd name="connsiteX3" fmla="*/ 5019675 w 5695950"/>
              <a:gd name="connsiteY3" fmla="*/ 2847974 h 5695949"/>
              <a:gd name="connsiteX4" fmla="*/ 2847975 w 5695950"/>
              <a:gd name="connsiteY4" fmla="*/ 676274 h 5695949"/>
              <a:gd name="connsiteX5" fmla="*/ 2619375 w 5695950"/>
              <a:gd name="connsiteY5" fmla="*/ 0 h 5695949"/>
              <a:gd name="connsiteX6" fmla="*/ 3076575 w 5695950"/>
              <a:gd name="connsiteY6" fmla="*/ 0 h 5695949"/>
              <a:gd name="connsiteX7" fmla="*/ 3076575 w 5695950"/>
              <a:gd name="connsiteY7" fmla="*/ 411593 h 5695949"/>
              <a:gd name="connsiteX8" fmla="*/ 3098261 w 5695950"/>
              <a:gd name="connsiteY8" fmla="*/ 412688 h 5695949"/>
              <a:gd name="connsiteX9" fmla="*/ 3257470 w 5695950"/>
              <a:gd name="connsiteY9" fmla="*/ 436477 h 5695949"/>
              <a:gd name="connsiteX10" fmla="*/ 3364275 w 5695950"/>
              <a:gd name="connsiteY10" fmla="*/ 37877 h 5695949"/>
              <a:gd name="connsiteX11" fmla="*/ 3805896 w 5695950"/>
              <a:gd name="connsiteY11" fmla="*/ 156207 h 5695949"/>
              <a:gd name="connsiteX12" fmla="*/ 3699210 w 5695950"/>
              <a:gd name="connsiteY12" fmla="*/ 554367 h 5695949"/>
              <a:gd name="connsiteX13" fmla="*/ 3759443 w 5695950"/>
              <a:gd name="connsiteY13" fmla="*/ 575366 h 5695949"/>
              <a:gd name="connsiteX14" fmla="*/ 3868148 w 5695950"/>
              <a:gd name="connsiteY14" fmla="*/ 623783 h 5695949"/>
              <a:gd name="connsiteX15" fmla="*/ 4073989 w 5695950"/>
              <a:gd name="connsiteY15" fmla="*/ 267255 h 5695949"/>
              <a:gd name="connsiteX16" fmla="*/ 4469936 w 5695950"/>
              <a:gd name="connsiteY16" fmla="*/ 495855 h 5695949"/>
              <a:gd name="connsiteX17" fmla="*/ 4264139 w 5695950"/>
              <a:gd name="connsiteY17" fmla="*/ 852307 h 5695949"/>
              <a:gd name="connsiteX18" fmla="*/ 4379437 w 5695950"/>
              <a:gd name="connsiteY18" fmla="*/ 938160 h 5695949"/>
              <a:gd name="connsiteX19" fmla="*/ 4408466 w 5695950"/>
              <a:gd name="connsiteY19" fmla="*/ 964195 h 5695949"/>
              <a:gd name="connsiteX20" fmla="*/ 4700153 w 5695950"/>
              <a:gd name="connsiteY20" fmla="*/ 672508 h 5695949"/>
              <a:gd name="connsiteX21" fmla="*/ 5023442 w 5695950"/>
              <a:gd name="connsiteY21" fmla="*/ 995796 h 5695949"/>
              <a:gd name="connsiteX22" fmla="*/ 4731730 w 5695950"/>
              <a:gd name="connsiteY22" fmla="*/ 1287508 h 5695949"/>
              <a:gd name="connsiteX23" fmla="*/ 4758365 w 5695950"/>
              <a:gd name="connsiteY23" fmla="*/ 1317229 h 5695949"/>
              <a:gd name="connsiteX24" fmla="*/ 4843056 w 5695950"/>
              <a:gd name="connsiteY24" fmla="*/ 1432149 h 5695949"/>
              <a:gd name="connsiteX25" fmla="*/ 5200094 w 5695950"/>
              <a:gd name="connsiteY25" fmla="*/ 1226013 h 5695949"/>
              <a:gd name="connsiteX26" fmla="*/ 5428694 w 5695950"/>
              <a:gd name="connsiteY26" fmla="*/ 1621960 h 5695949"/>
              <a:gd name="connsiteX27" fmla="*/ 5073261 w 5695950"/>
              <a:gd name="connsiteY27" fmla="*/ 1827169 h 5695949"/>
              <a:gd name="connsiteX28" fmla="*/ 5076247 w 5695950"/>
              <a:gd name="connsiteY28" fmla="*/ 1833051 h 5695949"/>
              <a:gd name="connsiteX29" fmla="*/ 5140829 w 5695950"/>
              <a:gd name="connsiteY29" fmla="*/ 1996942 h 5695949"/>
              <a:gd name="connsiteX30" fmla="*/ 5539742 w 5695950"/>
              <a:gd name="connsiteY30" fmla="*/ 1890053 h 5695949"/>
              <a:gd name="connsiteX31" fmla="*/ 5658074 w 5695950"/>
              <a:gd name="connsiteY31" fmla="*/ 2331675 h 5695949"/>
              <a:gd name="connsiteX32" fmla="*/ 5258292 w 5695950"/>
              <a:gd name="connsiteY32" fmla="*/ 2438796 h 5695949"/>
              <a:gd name="connsiteX33" fmla="*/ 5281416 w 5695950"/>
              <a:gd name="connsiteY33" fmla="*/ 2580137 h 5695949"/>
              <a:gd name="connsiteX34" fmla="*/ 5283538 w 5695950"/>
              <a:gd name="connsiteY34" fmla="*/ 2619374 h 5695949"/>
              <a:gd name="connsiteX35" fmla="*/ 5695950 w 5695950"/>
              <a:gd name="connsiteY35" fmla="*/ 2619374 h 5695949"/>
              <a:gd name="connsiteX36" fmla="*/ 5695950 w 5695950"/>
              <a:gd name="connsiteY36" fmla="*/ 3076574 h 5695949"/>
              <a:gd name="connsiteX37" fmla="*/ 5285077 w 5695950"/>
              <a:gd name="connsiteY37" fmla="*/ 3076574 h 5695949"/>
              <a:gd name="connsiteX38" fmla="*/ 5284781 w 5695950"/>
              <a:gd name="connsiteY38" fmla="*/ 3082817 h 5695949"/>
              <a:gd name="connsiteX39" fmla="*/ 5260299 w 5695950"/>
              <a:gd name="connsiteY39" fmla="*/ 3257690 h 5695949"/>
              <a:gd name="connsiteX40" fmla="*/ 5658074 w 5695950"/>
              <a:gd name="connsiteY40" fmla="*/ 3364274 h 5695949"/>
              <a:gd name="connsiteX41" fmla="*/ 5539742 w 5695950"/>
              <a:gd name="connsiteY41" fmla="*/ 3805895 h 5695949"/>
              <a:gd name="connsiteX42" fmla="*/ 5143350 w 5695950"/>
              <a:gd name="connsiteY42" fmla="*/ 3699682 h 5695949"/>
              <a:gd name="connsiteX43" fmla="*/ 5141189 w 5695950"/>
              <a:gd name="connsiteY43" fmla="*/ 3706321 h 5695949"/>
              <a:gd name="connsiteX44" fmla="*/ 5075885 w 5695950"/>
              <a:gd name="connsiteY44" fmla="*/ 3863690 h 5695949"/>
              <a:gd name="connsiteX45" fmla="*/ 5073325 w 5695950"/>
              <a:gd name="connsiteY45" fmla="*/ 3868816 h 5695949"/>
              <a:gd name="connsiteX46" fmla="*/ 5428694 w 5695950"/>
              <a:gd name="connsiteY46" fmla="*/ 4073988 h 5695949"/>
              <a:gd name="connsiteX47" fmla="*/ 5200094 w 5695950"/>
              <a:gd name="connsiteY47" fmla="*/ 4469935 h 5695949"/>
              <a:gd name="connsiteX48" fmla="*/ 4843593 w 5695950"/>
              <a:gd name="connsiteY48" fmla="*/ 4264109 h 5695949"/>
              <a:gd name="connsiteX49" fmla="*/ 4819316 w 5695950"/>
              <a:gd name="connsiteY49" fmla="*/ 4299503 h 5695949"/>
              <a:gd name="connsiteX50" fmla="*/ 4730784 w 5695950"/>
              <a:gd name="connsiteY50" fmla="*/ 4407494 h 5695949"/>
              <a:gd name="connsiteX51" fmla="*/ 5023442 w 5695950"/>
              <a:gd name="connsiteY51" fmla="*/ 4700152 h 5695949"/>
              <a:gd name="connsiteX52" fmla="*/ 4700153 w 5695950"/>
              <a:gd name="connsiteY52" fmla="*/ 5023441 h 5695949"/>
              <a:gd name="connsiteX53" fmla="*/ 4407609 w 5695950"/>
              <a:gd name="connsiteY53" fmla="*/ 4730897 h 5695949"/>
              <a:gd name="connsiteX54" fmla="*/ 4285288 w 5695950"/>
              <a:gd name="connsiteY54" fmla="*/ 4829722 h 5695949"/>
              <a:gd name="connsiteX55" fmla="*/ 4264317 w 5695950"/>
              <a:gd name="connsiteY55" fmla="*/ 4843950 h 5695949"/>
              <a:gd name="connsiteX56" fmla="*/ 4469936 w 5695950"/>
              <a:gd name="connsiteY56" fmla="*/ 5200093 h 5695949"/>
              <a:gd name="connsiteX57" fmla="*/ 4073989 w 5695950"/>
              <a:gd name="connsiteY57" fmla="*/ 5428693 h 5695949"/>
              <a:gd name="connsiteX58" fmla="*/ 3868784 w 5695950"/>
              <a:gd name="connsiteY58" fmla="*/ 5073266 h 5695949"/>
              <a:gd name="connsiteX59" fmla="*/ 3729513 w 5695950"/>
              <a:gd name="connsiteY59" fmla="*/ 5132368 h 5695949"/>
              <a:gd name="connsiteX60" fmla="*/ 3699541 w 5695950"/>
              <a:gd name="connsiteY60" fmla="*/ 5142817 h 5695949"/>
              <a:gd name="connsiteX61" fmla="*/ 3805896 w 5695950"/>
              <a:gd name="connsiteY61" fmla="*/ 5539741 h 5695949"/>
              <a:gd name="connsiteX62" fmla="*/ 3364275 w 5695950"/>
              <a:gd name="connsiteY62" fmla="*/ 5658073 h 5695949"/>
              <a:gd name="connsiteX63" fmla="*/ 3258034 w 5695950"/>
              <a:gd name="connsiteY63" fmla="*/ 5261576 h 5695949"/>
              <a:gd name="connsiteX64" fmla="*/ 3098261 w 5695950"/>
              <a:gd name="connsiteY64" fmla="*/ 5283261 h 5695949"/>
              <a:gd name="connsiteX65" fmla="*/ 3076575 w 5695950"/>
              <a:gd name="connsiteY65" fmla="*/ 5284356 h 5695949"/>
              <a:gd name="connsiteX66" fmla="*/ 3076575 w 5695950"/>
              <a:gd name="connsiteY66" fmla="*/ 5695949 h 5695949"/>
              <a:gd name="connsiteX67" fmla="*/ 2619375 w 5695950"/>
              <a:gd name="connsiteY67" fmla="*/ 5695949 h 5695949"/>
              <a:gd name="connsiteX68" fmla="*/ 2619375 w 5695950"/>
              <a:gd name="connsiteY68" fmla="*/ 5284356 h 5695949"/>
              <a:gd name="connsiteX69" fmla="*/ 2597689 w 5695950"/>
              <a:gd name="connsiteY69" fmla="*/ 5283261 h 5695949"/>
              <a:gd name="connsiteX70" fmla="*/ 2438481 w 5695950"/>
              <a:gd name="connsiteY70" fmla="*/ 5259472 h 5695949"/>
              <a:gd name="connsiteX71" fmla="*/ 2331676 w 5695950"/>
              <a:gd name="connsiteY71" fmla="*/ 5658073 h 5695949"/>
              <a:gd name="connsiteX72" fmla="*/ 1890054 w 5695950"/>
              <a:gd name="connsiteY72" fmla="*/ 5539741 h 5695949"/>
              <a:gd name="connsiteX73" fmla="*/ 1996741 w 5695950"/>
              <a:gd name="connsiteY73" fmla="*/ 5141581 h 5695949"/>
              <a:gd name="connsiteX74" fmla="*/ 1936507 w 5695950"/>
              <a:gd name="connsiteY74" fmla="*/ 5120582 h 5695949"/>
              <a:gd name="connsiteX75" fmla="*/ 1827802 w 5695950"/>
              <a:gd name="connsiteY75" fmla="*/ 5072166 h 5695949"/>
              <a:gd name="connsiteX76" fmla="*/ 1621961 w 5695950"/>
              <a:gd name="connsiteY76" fmla="*/ 5428693 h 5695949"/>
              <a:gd name="connsiteX77" fmla="*/ 1226014 w 5695950"/>
              <a:gd name="connsiteY77" fmla="*/ 5200093 h 5695949"/>
              <a:gd name="connsiteX78" fmla="*/ 1431812 w 5695950"/>
              <a:gd name="connsiteY78" fmla="*/ 4843641 h 5695949"/>
              <a:gd name="connsiteX79" fmla="*/ 1316513 w 5695950"/>
              <a:gd name="connsiteY79" fmla="*/ 4757789 h 5695949"/>
              <a:gd name="connsiteX80" fmla="*/ 1287484 w 5695950"/>
              <a:gd name="connsiteY80" fmla="*/ 4731755 h 5695949"/>
              <a:gd name="connsiteX81" fmla="*/ 995797 w 5695950"/>
              <a:gd name="connsiteY81" fmla="*/ 5023441 h 5695949"/>
              <a:gd name="connsiteX82" fmla="*/ 672508 w 5695950"/>
              <a:gd name="connsiteY82" fmla="*/ 4700152 h 5695949"/>
              <a:gd name="connsiteX83" fmla="*/ 964220 w 5695950"/>
              <a:gd name="connsiteY83" fmla="*/ 4408440 h 5695949"/>
              <a:gd name="connsiteX84" fmla="*/ 937585 w 5695950"/>
              <a:gd name="connsiteY84" fmla="*/ 4378720 h 5695949"/>
              <a:gd name="connsiteX85" fmla="*/ 852894 w 5695950"/>
              <a:gd name="connsiteY85" fmla="*/ 4263799 h 5695949"/>
              <a:gd name="connsiteX86" fmla="*/ 495856 w 5695950"/>
              <a:gd name="connsiteY86" fmla="*/ 4469935 h 5695949"/>
              <a:gd name="connsiteX87" fmla="*/ 267256 w 5695950"/>
              <a:gd name="connsiteY87" fmla="*/ 4073988 h 5695949"/>
              <a:gd name="connsiteX88" fmla="*/ 622689 w 5695950"/>
              <a:gd name="connsiteY88" fmla="*/ 3868779 h 5695949"/>
              <a:gd name="connsiteX89" fmla="*/ 619704 w 5695950"/>
              <a:gd name="connsiteY89" fmla="*/ 3862897 h 5695949"/>
              <a:gd name="connsiteX90" fmla="*/ 555121 w 5695950"/>
              <a:gd name="connsiteY90" fmla="*/ 3699007 h 5695949"/>
              <a:gd name="connsiteX91" fmla="*/ 156208 w 5695950"/>
              <a:gd name="connsiteY91" fmla="*/ 3805895 h 5695949"/>
              <a:gd name="connsiteX92" fmla="*/ 37876 w 5695950"/>
              <a:gd name="connsiteY92" fmla="*/ 3364274 h 5695949"/>
              <a:gd name="connsiteX93" fmla="*/ 437659 w 5695950"/>
              <a:gd name="connsiteY93" fmla="*/ 3257153 h 5695949"/>
              <a:gd name="connsiteX94" fmla="*/ 414535 w 5695950"/>
              <a:gd name="connsiteY94" fmla="*/ 3115812 h 5695949"/>
              <a:gd name="connsiteX95" fmla="*/ 412413 w 5695950"/>
              <a:gd name="connsiteY95" fmla="*/ 3076574 h 5695949"/>
              <a:gd name="connsiteX96" fmla="*/ 0 w 5695950"/>
              <a:gd name="connsiteY96" fmla="*/ 3076574 h 5695949"/>
              <a:gd name="connsiteX97" fmla="*/ 0 w 5695950"/>
              <a:gd name="connsiteY97" fmla="*/ 2619374 h 5695949"/>
              <a:gd name="connsiteX98" fmla="*/ 410874 w 5695950"/>
              <a:gd name="connsiteY98" fmla="*/ 2619374 h 5695949"/>
              <a:gd name="connsiteX99" fmla="*/ 411169 w 5695950"/>
              <a:gd name="connsiteY99" fmla="*/ 2613132 h 5695949"/>
              <a:gd name="connsiteX100" fmla="*/ 435652 w 5695950"/>
              <a:gd name="connsiteY100" fmla="*/ 2438258 h 5695949"/>
              <a:gd name="connsiteX101" fmla="*/ 37876 w 5695950"/>
              <a:gd name="connsiteY101" fmla="*/ 2331675 h 5695949"/>
              <a:gd name="connsiteX102" fmla="*/ 156208 w 5695950"/>
              <a:gd name="connsiteY102" fmla="*/ 1890053 h 5695949"/>
              <a:gd name="connsiteX103" fmla="*/ 552600 w 5695950"/>
              <a:gd name="connsiteY103" fmla="*/ 1996266 h 5695949"/>
              <a:gd name="connsiteX104" fmla="*/ 554762 w 5695950"/>
              <a:gd name="connsiteY104" fmla="*/ 1989628 h 5695949"/>
              <a:gd name="connsiteX105" fmla="*/ 620066 w 5695950"/>
              <a:gd name="connsiteY105" fmla="*/ 1832259 h 5695949"/>
              <a:gd name="connsiteX106" fmla="*/ 622625 w 5695950"/>
              <a:gd name="connsiteY106" fmla="*/ 1827133 h 5695949"/>
              <a:gd name="connsiteX107" fmla="*/ 267256 w 5695950"/>
              <a:gd name="connsiteY107" fmla="*/ 1621960 h 5695949"/>
              <a:gd name="connsiteX108" fmla="*/ 495856 w 5695950"/>
              <a:gd name="connsiteY108" fmla="*/ 1226013 h 5695949"/>
              <a:gd name="connsiteX109" fmla="*/ 852358 w 5695950"/>
              <a:gd name="connsiteY109" fmla="*/ 1431839 h 5695949"/>
              <a:gd name="connsiteX110" fmla="*/ 876635 w 5695950"/>
              <a:gd name="connsiteY110" fmla="*/ 1396445 h 5695949"/>
              <a:gd name="connsiteX111" fmla="*/ 965166 w 5695950"/>
              <a:gd name="connsiteY111" fmla="*/ 1288455 h 5695949"/>
              <a:gd name="connsiteX112" fmla="*/ 672508 w 5695950"/>
              <a:gd name="connsiteY112" fmla="*/ 995796 h 5695949"/>
              <a:gd name="connsiteX113" fmla="*/ 995797 w 5695950"/>
              <a:gd name="connsiteY113" fmla="*/ 672507 h 5695949"/>
              <a:gd name="connsiteX114" fmla="*/ 1288342 w 5695950"/>
              <a:gd name="connsiteY114" fmla="*/ 965052 h 5695949"/>
              <a:gd name="connsiteX115" fmla="*/ 1410663 w 5695950"/>
              <a:gd name="connsiteY115" fmla="*/ 866227 h 5695949"/>
              <a:gd name="connsiteX116" fmla="*/ 1431633 w 5695950"/>
              <a:gd name="connsiteY116" fmla="*/ 851998 h 5695949"/>
              <a:gd name="connsiteX117" fmla="*/ 1226014 w 5695950"/>
              <a:gd name="connsiteY117" fmla="*/ 495855 h 5695949"/>
              <a:gd name="connsiteX118" fmla="*/ 1621961 w 5695950"/>
              <a:gd name="connsiteY118" fmla="*/ 267255 h 5695949"/>
              <a:gd name="connsiteX119" fmla="*/ 1827167 w 5695950"/>
              <a:gd name="connsiteY119" fmla="*/ 622683 h 5695949"/>
              <a:gd name="connsiteX120" fmla="*/ 1966438 w 5695950"/>
              <a:gd name="connsiteY120" fmla="*/ 563581 h 5695949"/>
              <a:gd name="connsiteX121" fmla="*/ 1996410 w 5695950"/>
              <a:gd name="connsiteY121" fmla="*/ 553132 h 5695949"/>
              <a:gd name="connsiteX122" fmla="*/ 1890054 w 5695950"/>
              <a:gd name="connsiteY122" fmla="*/ 156207 h 5695949"/>
              <a:gd name="connsiteX123" fmla="*/ 2331676 w 5695950"/>
              <a:gd name="connsiteY123" fmla="*/ 37875 h 5695949"/>
              <a:gd name="connsiteX124" fmla="*/ 2437917 w 5695950"/>
              <a:gd name="connsiteY124" fmla="*/ 434373 h 5695949"/>
              <a:gd name="connsiteX125" fmla="*/ 2597689 w 5695950"/>
              <a:gd name="connsiteY125" fmla="*/ 412688 h 5695949"/>
              <a:gd name="connsiteX126" fmla="*/ 2619375 w 5695950"/>
              <a:gd name="connsiteY126" fmla="*/ 411593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695950" h="5695949">
                <a:moveTo>
                  <a:pt x="2847975" y="676274"/>
                </a:moveTo>
                <a:cubicBezTo>
                  <a:pt x="1648578" y="676274"/>
                  <a:pt x="676275" y="1648577"/>
                  <a:pt x="676275" y="2847974"/>
                </a:cubicBezTo>
                <a:cubicBezTo>
                  <a:pt x="676275" y="4047371"/>
                  <a:pt x="1648578" y="5019674"/>
                  <a:pt x="2847975" y="5019674"/>
                </a:cubicBezTo>
                <a:cubicBezTo>
                  <a:pt x="4047372" y="5019674"/>
                  <a:pt x="5019675" y="4047371"/>
                  <a:pt x="5019675" y="2847974"/>
                </a:cubicBezTo>
                <a:cubicBezTo>
                  <a:pt x="5019675" y="1648577"/>
                  <a:pt x="4047372" y="676274"/>
                  <a:pt x="2847975" y="676274"/>
                </a:cubicBezTo>
                <a:close/>
                <a:moveTo>
                  <a:pt x="2619375" y="0"/>
                </a:moveTo>
                <a:lnTo>
                  <a:pt x="3076575" y="0"/>
                </a:lnTo>
                <a:lnTo>
                  <a:pt x="3076575" y="411593"/>
                </a:lnTo>
                <a:lnTo>
                  <a:pt x="3098261" y="412688"/>
                </a:lnTo>
                <a:lnTo>
                  <a:pt x="3257470" y="436477"/>
                </a:lnTo>
                <a:lnTo>
                  <a:pt x="3364275" y="37877"/>
                </a:lnTo>
                <a:lnTo>
                  <a:pt x="3805896" y="156207"/>
                </a:lnTo>
                <a:lnTo>
                  <a:pt x="3699210" y="554367"/>
                </a:lnTo>
                <a:lnTo>
                  <a:pt x="3759443" y="575366"/>
                </a:lnTo>
                <a:lnTo>
                  <a:pt x="3868148" y="623783"/>
                </a:lnTo>
                <a:lnTo>
                  <a:pt x="4073989" y="267255"/>
                </a:lnTo>
                <a:lnTo>
                  <a:pt x="4469936" y="495855"/>
                </a:lnTo>
                <a:lnTo>
                  <a:pt x="4264139" y="852307"/>
                </a:lnTo>
                <a:lnTo>
                  <a:pt x="4379437" y="938160"/>
                </a:lnTo>
                <a:lnTo>
                  <a:pt x="4408466" y="964195"/>
                </a:lnTo>
                <a:lnTo>
                  <a:pt x="4700153" y="672508"/>
                </a:lnTo>
                <a:lnTo>
                  <a:pt x="5023442" y="995796"/>
                </a:lnTo>
                <a:lnTo>
                  <a:pt x="4731730" y="1287508"/>
                </a:lnTo>
                <a:lnTo>
                  <a:pt x="4758365" y="1317229"/>
                </a:lnTo>
                <a:lnTo>
                  <a:pt x="4843056" y="1432149"/>
                </a:lnTo>
                <a:lnTo>
                  <a:pt x="5200094" y="1226013"/>
                </a:lnTo>
                <a:lnTo>
                  <a:pt x="5428694" y="1621960"/>
                </a:lnTo>
                <a:lnTo>
                  <a:pt x="5073261" y="1827169"/>
                </a:lnTo>
                <a:lnTo>
                  <a:pt x="5076247" y="1833051"/>
                </a:lnTo>
                <a:lnTo>
                  <a:pt x="5140829" y="1996942"/>
                </a:lnTo>
                <a:lnTo>
                  <a:pt x="5539742" y="1890053"/>
                </a:lnTo>
                <a:lnTo>
                  <a:pt x="5658074" y="2331675"/>
                </a:lnTo>
                <a:lnTo>
                  <a:pt x="5258292" y="2438796"/>
                </a:lnTo>
                <a:lnTo>
                  <a:pt x="5281416" y="2580137"/>
                </a:lnTo>
                <a:lnTo>
                  <a:pt x="5283538" y="2619374"/>
                </a:lnTo>
                <a:lnTo>
                  <a:pt x="5695950" y="2619374"/>
                </a:lnTo>
                <a:lnTo>
                  <a:pt x="5695950" y="3076574"/>
                </a:lnTo>
                <a:lnTo>
                  <a:pt x="5285077" y="3076574"/>
                </a:lnTo>
                <a:lnTo>
                  <a:pt x="5284781" y="3082817"/>
                </a:lnTo>
                <a:lnTo>
                  <a:pt x="5260299" y="3257690"/>
                </a:lnTo>
                <a:lnTo>
                  <a:pt x="5658074" y="3364274"/>
                </a:lnTo>
                <a:lnTo>
                  <a:pt x="5539742" y="3805895"/>
                </a:lnTo>
                <a:lnTo>
                  <a:pt x="5143350" y="3699682"/>
                </a:lnTo>
                <a:lnTo>
                  <a:pt x="5141189" y="3706321"/>
                </a:lnTo>
                <a:cubicBezTo>
                  <a:pt x="5121205" y="3759686"/>
                  <a:pt x="5099412" y="3812167"/>
                  <a:pt x="5075885" y="3863690"/>
                </a:cubicBezTo>
                <a:lnTo>
                  <a:pt x="5073325" y="3868816"/>
                </a:lnTo>
                <a:lnTo>
                  <a:pt x="5428694" y="4073988"/>
                </a:lnTo>
                <a:lnTo>
                  <a:pt x="5200094" y="4469935"/>
                </a:lnTo>
                <a:lnTo>
                  <a:pt x="4843593" y="4264109"/>
                </a:lnTo>
                <a:lnTo>
                  <a:pt x="4819316" y="4299503"/>
                </a:lnTo>
                <a:lnTo>
                  <a:pt x="4730784" y="4407494"/>
                </a:lnTo>
                <a:lnTo>
                  <a:pt x="5023442" y="4700152"/>
                </a:lnTo>
                <a:lnTo>
                  <a:pt x="4700153" y="5023441"/>
                </a:lnTo>
                <a:lnTo>
                  <a:pt x="4407609" y="4730897"/>
                </a:lnTo>
                <a:lnTo>
                  <a:pt x="4285288" y="4829722"/>
                </a:lnTo>
                <a:lnTo>
                  <a:pt x="4264317" y="4843950"/>
                </a:lnTo>
                <a:lnTo>
                  <a:pt x="4469936" y="5200093"/>
                </a:lnTo>
                <a:lnTo>
                  <a:pt x="4073989" y="5428693"/>
                </a:lnTo>
                <a:lnTo>
                  <a:pt x="3868784" y="5073266"/>
                </a:lnTo>
                <a:lnTo>
                  <a:pt x="3729513" y="5132368"/>
                </a:lnTo>
                <a:lnTo>
                  <a:pt x="3699541" y="5142817"/>
                </a:lnTo>
                <a:lnTo>
                  <a:pt x="3805896" y="5539741"/>
                </a:lnTo>
                <a:lnTo>
                  <a:pt x="3364275" y="5658073"/>
                </a:lnTo>
                <a:lnTo>
                  <a:pt x="3258034" y="5261576"/>
                </a:lnTo>
                <a:lnTo>
                  <a:pt x="3098261" y="5283261"/>
                </a:lnTo>
                <a:lnTo>
                  <a:pt x="3076575" y="5284356"/>
                </a:lnTo>
                <a:lnTo>
                  <a:pt x="3076575" y="5695949"/>
                </a:lnTo>
                <a:lnTo>
                  <a:pt x="2619375" y="5695949"/>
                </a:lnTo>
                <a:lnTo>
                  <a:pt x="2619375" y="5284356"/>
                </a:lnTo>
                <a:lnTo>
                  <a:pt x="2597689" y="5283261"/>
                </a:lnTo>
                <a:lnTo>
                  <a:pt x="2438481" y="5259472"/>
                </a:lnTo>
                <a:lnTo>
                  <a:pt x="2331676" y="5658073"/>
                </a:lnTo>
                <a:lnTo>
                  <a:pt x="1890054" y="5539741"/>
                </a:lnTo>
                <a:lnTo>
                  <a:pt x="1996741" y="5141581"/>
                </a:lnTo>
                <a:lnTo>
                  <a:pt x="1936507" y="5120582"/>
                </a:lnTo>
                <a:lnTo>
                  <a:pt x="1827802" y="5072166"/>
                </a:lnTo>
                <a:lnTo>
                  <a:pt x="1621961" y="5428693"/>
                </a:lnTo>
                <a:lnTo>
                  <a:pt x="1226014" y="5200093"/>
                </a:lnTo>
                <a:lnTo>
                  <a:pt x="1431812" y="4843641"/>
                </a:lnTo>
                <a:lnTo>
                  <a:pt x="1316513" y="4757789"/>
                </a:lnTo>
                <a:lnTo>
                  <a:pt x="1287484" y="4731755"/>
                </a:lnTo>
                <a:lnTo>
                  <a:pt x="995797" y="5023441"/>
                </a:lnTo>
                <a:lnTo>
                  <a:pt x="672508" y="4700152"/>
                </a:lnTo>
                <a:lnTo>
                  <a:pt x="964220" y="4408440"/>
                </a:lnTo>
                <a:lnTo>
                  <a:pt x="937585" y="4378720"/>
                </a:lnTo>
                <a:lnTo>
                  <a:pt x="852894" y="4263799"/>
                </a:lnTo>
                <a:lnTo>
                  <a:pt x="495856" y="4469935"/>
                </a:lnTo>
                <a:lnTo>
                  <a:pt x="267256" y="4073988"/>
                </a:lnTo>
                <a:lnTo>
                  <a:pt x="622689" y="3868779"/>
                </a:lnTo>
                <a:lnTo>
                  <a:pt x="619704" y="3862897"/>
                </a:lnTo>
                <a:lnTo>
                  <a:pt x="555121" y="3699007"/>
                </a:lnTo>
                <a:lnTo>
                  <a:pt x="156208" y="3805895"/>
                </a:lnTo>
                <a:lnTo>
                  <a:pt x="37876" y="3364274"/>
                </a:lnTo>
                <a:lnTo>
                  <a:pt x="437659" y="3257153"/>
                </a:lnTo>
                <a:lnTo>
                  <a:pt x="414535" y="3115812"/>
                </a:lnTo>
                <a:lnTo>
                  <a:pt x="412413" y="3076574"/>
                </a:lnTo>
                <a:lnTo>
                  <a:pt x="0" y="3076574"/>
                </a:lnTo>
                <a:lnTo>
                  <a:pt x="0" y="2619374"/>
                </a:lnTo>
                <a:lnTo>
                  <a:pt x="410874" y="2619374"/>
                </a:lnTo>
                <a:lnTo>
                  <a:pt x="411169" y="2613132"/>
                </a:lnTo>
                <a:lnTo>
                  <a:pt x="435652" y="2438258"/>
                </a:lnTo>
                <a:lnTo>
                  <a:pt x="37876" y="2331675"/>
                </a:lnTo>
                <a:lnTo>
                  <a:pt x="156208" y="1890053"/>
                </a:lnTo>
                <a:lnTo>
                  <a:pt x="552600" y="1996266"/>
                </a:lnTo>
                <a:lnTo>
                  <a:pt x="554762" y="1989628"/>
                </a:lnTo>
                <a:cubicBezTo>
                  <a:pt x="574745" y="1936263"/>
                  <a:pt x="596538" y="1883782"/>
                  <a:pt x="620066" y="1832259"/>
                </a:cubicBezTo>
                <a:lnTo>
                  <a:pt x="622625" y="1827133"/>
                </a:lnTo>
                <a:lnTo>
                  <a:pt x="267256" y="1621960"/>
                </a:lnTo>
                <a:lnTo>
                  <a:pt x="495856" y="1226013"/>
                </a:lnTo>
                <a:lnTo>
                  <a:pt x="852358" y="1431839"/>
                </a:lnTo>
                <a:lnTo>
                  <a:pt x="876635" y="1396445"/>
                </a:lnTo>
                <a:lnTo>
                  <a:pt x="965166" y="1288455"/>
                </a:lnTo>
                <a:lnTo>
                  <a:pt x="672508" y="995796"/>
                </a:lnTo>
                <a:lnTo>
                  <a:pt x="995797" y="672507"/>
                </a:lnTo>
                <a:lnTo>
                  <a:pt x="1288342" y="965052"/>
                </a:lnTo>
                <a:lnTo>
                  <a:pt x="1410663" y="866227"/>
                </a:lnTo>
                <a:lnTo>
                  <a:pt x="1431633" y="851998"/>
                </a:lnTo>
                <a:lnTo>
                  <a:pt x="1226014" y="495855"/>
                </a:lnTo>
                <a:lnTo>
                  <a:pt x="1621961" y="267255"/>
                </a:lnTo>
                <a:lnTo>
                  <a:pt x="1827167" y="622683"/>
                </a:lnTo>
                <a:lnTo>
                  <a:pt x="1966438" y="563581"/>
                </a:lnTo>
                <a:lnTo>
                  <a:pt x="1996410" y="553132"/>
                </a:lnTo>
                <a:lnTo>
                  <a:pt x="1890054" y="156207"/>
                </a:lnTo>
                <a:lnTo>
                  <a:pt x="2331676" y="37875"/>
                </a:lnTo>
                <a:lnTo>
                  <a:pt x="2437917" y="434373"/>
                </a:lnTo>
                <a:lnTo>
                  <a:pt x="2597689" y="412688"/>
                </a:lnTo>
                <a:lnTo>
                  <a:pt x="2619375" y="411593"/>
                </a:lnTo>
                <a:close/>
              </a:path>
            </a:pathLst>
          </a:custGeom>
          <a:solidFill>
            <a:srgbClr val="EC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자유형 89"/>
          <p:cNvSpPr/>
          <p:nvPr/>
        </p:nvSpPr>
        <p:spPr>
          <a:xfrm rot="216775">
            <a:off x="1356596" y="2638142"/>
            <a:ext cx="2434342" cy="2434342"/>
          </a:xfrm>
          <a:custGeom>
            <a:avLst/>
            <a:gdLst>
              <a:gd name="connsiteX0" fmla="*/ 2847975 w 5695950"/>
              <a:gd name="connsiteY0" fmla="*/ 676274 h 5695949"/>
              <a:gd name="connsiteX1" fmla="*/ 676275 w 5695950"/>
              <a:gd name="connsiteY1" fmla="*/ 2847974 h 5695949"/>
              <a:gd name="connsiteX2" fmla="*/ 2847975 w 5695950"/>
              <a:gd name="connsiteY2" fmla="*/ 5019674 h 5695949"/>
              <a:gd name="connsiteX3" fmla="*/ 5019675 w 5695950"/>
              <a:gd name="connsiteY3" fmla="*/ 2847974 h 5695949"/>
              <a:gd name="connsiteX4" fmla="*/ 2847975 w 5695950"/>
              <a:gd name="connsiteY4" fmla="*/ 676274 h 5695949"/>
              <a:gd name="connsiteX5" fmla="*/ 2619375 w 5695950"/>
              <a:gd name="connsiteY5" fmla="*/ 0 h 5695949"/>
              <a:gd name="connsiteX6" fmla="*/ 3076575 w 5695950"/>
              <a:gd name="connsiteY6" fmla="*/ 0 h 5695949"/>
              <a:gd name="connsiteX7" fmla="*/ 3076575 w 5695950"/>
              <a:gd name="connsiteY7" fmla="*/ 411593 h 5695949"/>
              <a:gd name="connsiteX8" fmla="*/ 3098261 w 5695950"/>
              <a:gd name="connsiteY8" fmla="*/ 412688 h 5695949"/>
              <a:gd name="connsiteX9" fmla="*/ 3257470 w 5695950"/>
              <a:gd name="connsiteY9" fmla="*/ 436477 h 5695949"/>
              <a:gd name="connsiteX10" fmla="*/ 3364275 w 5695950"/>
              <a:gd name="connsiteY10" fmla="*/ 37877 h 5695949"/>
              <a:gd name="connsiteX11" fmla="*/ 3805896 w 5695950"/>
              <a:gd name="connsiteY11" fmla="*/ 156207 h 5695949"/>
              <a:gd name="connsiteX12" fmla="*/ 3699210 w 5695950"/>
              <a:gd name="connsiteY12" fmla="*/ 554367 h 5695949"/>
              <a:gd name="connsiteX13" fmla="*/ 3759443 w 5695950"/>
              <a:gd name="connsiteY13" fmla="*/ 575366 h 5695949"/>
              <a:gd name="connsiteX14" fmla="*/ 3868148 w 5695950"/>
              <a:gd name="connsiteY14" fmla="*/ 623783 h 5695949"/>
              <a:gd name="connsiteX15" fmla="*/ 4073989 w 5695950"/>
              <a:gd name="connsiteY15" fmla="*/ 267255 h 5695949"/>
              <a:gd name="connsiteX16" fmla="*/ 4469936 w 5695950"/>
              <a:gd name="connsiteY16" fmla="*/ 495855 h 5695949"/>
              <a:gd name="connsiteX17" fmla="*/ 4264139 w 5695950"/>
              <a:gd name="connsiteY17" fmla="*/ 852307 h 5695949"/>
              <a:gd name="connsiteX18" fmla="*/ 4379437 w 5695950"/>
              <a:gd name="connsiteY18" fmla="*/ 938160 h 5695949"/>
              <a:gd name="connsiteX19" fmla="*/ 4408466 w 5695950"/>
              <a:gd name="connsiteY19" fmla="*/ 964195 h 5695949"/>
              <a:gd name="connsiteX20" fmla="*/ 4700153 w 5695950"/>
              <a:gd name="connsiteY20" fmla="*/ 672508 h 5695949"/>
              <a:gd name="connsiteX21" fmla="*/ 5023442 w 5695950"/>
              <a:gd name="connsiteY21" fmla="*/ 995796 h 5695949"/>
              <a:gd name="connsiteX22" fmla="*/ 4731730 w 5695950"/>
              <a:gd name="connsiteY22" fmla="*/ 1287508 h 5695949"/>
              <a:gd name="connsiteX23" fmla="*/ 4758365 w 5695950"/>
              <a:gd name="connsiteY23" fmla="*/ 1317229 h 5695949"/>
              <a:gd name="connsiteX24" fmla="*/ 4843056 w 5695950"/>
              <a:gd name="connsiteY24" fmla="*/ 1432149 h 5695949"/>
              <a:gd name="connsiteX25" fmla="*/ 5200094 w 5695950"/>
              <a:gd name="connsiteY25" fmla="*/ 1226013 h 5695949"/>
              <a:gd name="connsiteX26" fmla="*/ 5428694 w 5695950"/>
              <a:gd name="connsiteY26" fmla="*/ 1621960 h 5695949"/>
              <a:gd name="connsiteX27" fmla="*/ 5073261 w 5695950"/>
              <a:gd name="connsiteY27" fmla="*/ 1827169 h 5695949"/>
              <a:gd name="connsiteX28" fmla="*/ 5076247 w 5695950"/>
              <a:gd name="connsiteY28" fmla="*/ 1833051 h 5695949"/>
              <a:gd name="connsiteX29" fmla="*/ 5140829 w 5695950"/>
              <a:gd name="connsiteY29" fmla="*/ 1996942 h 5695949"/>
              <a:gd name="connsiteX30" fmla="*/ 5539742 w 5695950"/>
              <a:gd name="connsiteY30" fmla="*/ 1890053 h 5695949"/>
              <a:gd name="connsiteX31" fmla="*/ 5658074 w 5695950"/>
              <a:gd name="connsiteY31" fmla="*/ 2331675 h 5695949"/>
              <a:gd name="connsiteX32" fmla="*/ 5258292 w 5695950"/>
              <a:gd name="connsiteY32" fmla="*/ 2438796 h 5695949"/>
              <a:gd name="connsiteX33" fmla="*/ 5281416 w 5695950"/>
              <a:gd name="connsiteY33" fmla="*/ 2580137 h 5695949"/>
              <a:gd name="connsiteX34" fmla="*/ 5283538 w 5695950"/>
              <a:gd name="connsiteY34" fmla="*/ 2619374 h 5695949"/>
              <a:gd name="connsiteX35" fmla="*/ 5695950 w 5695950"/>
              <a:gd name="connsiteY35" fmla="*/ 2619374 h 5695949"/>
              <a:gd name="connsiteX36" fmla="*/ 5695950 w 5695950"/>
              <a:gd name="connsiteY36" fmla="*/ 3076574 h 5695949"/>
              <a:gd name="connsiteX37" fmla="*/ 5285077 w 5695950"/>
              <a:gd name="connsiteY37" fmla="*/ 3076574 h 5695949"/>
              <a:gd name="connsiteX38" fmla="*/ 5284781 w 5695950"/>
              <a:gd name="connsiteY38" fmla="*/ 3082817 h 5695949"/>
              <a:gd name="connsiteX39" fmla="*/ 5260299 w 5695950"/>
              <a:gd name="connsiteY39" fmla="*/ 3257690 h 5695949"/>
              <a:gd name="connsiteX40" fmla="*/ 5658074 w 5695950"/>
              <a:gd name="connsiteY40" fmla="*/ 3364274 h 5695949"/>
              <a:gd name="connsiteX41" fmla="*/ 5539742 w 5695950"/>
              <a:gd name="connsiteY41" fmla="*/ 3805895 h 5695949"/>
              <a:gd name="connsiteX42" fmla="*/ 5143350 w 5695950"/>
              <a:gd name="connsiteY42" fmla="*/ 3699682 h 5695949"/>
              <a:gd name="connsiteX43" fmla="*/ 5141189 w 5695950"/>
              <a:gd name="connsiteY43" fmla="*/ 3706321 h 5695949"/>
              <a:gd name="connsiteX44" fmla="*/ 5075885 w 5695950"/>
              <a:gd name="connsiteY44" fmla="*/ 3863690 h 5695949"/>
              <a:gd name="connsiteX45" fmla="*/ 5073325 w 5695950"/>
              <a:gd name="connsiteY45" fmla="*/ 3868816 h 5695949"/>
              <a:gd name="connsiteX46" fmla="*/ 5428694 w 5695950"/>
              <a:gd name="connsiteY46" fmla="*/ 4073988 h 5695949"/>
              <a:gd name="connsiteX47" fmla="*/ 5200094 w 5695950"/>
              <a:gd name="connsiteY47" fmla="*/ 4469935 h 5695949"/>
              <a:gd name="connsiteX48" fmla="*/ 4843593 w 5695950"/>
              <a:gd name="connsiteY48" fmla="*/ 4264109 h 5695949"/>
              <a:gd name="connsiteX49" fmla="*/ 4819316 w 5695950"/>
              <a:gd name="connsiteY49" fmla="*/ 4299503 h 5695949"/>
              <a:gd name="connsiteX50" fmla="*/ 4730784 w 5695950"/>
              <a:gd name="connsiteY50" fmla="*/ 4407494 h 5695949"/>
              <a:gd name="connsiteX51" fmla="*/ 5023442 w 5695950"/>
              <a:gd name="connsiteY51" fmla="*/ 4700152 h 5695949"/>
              <a:gd name="connsiteX52" fmla="*/ 4700153 w 5695950"/>
              <a:gd name="connsiteY52" fmla="*/ 5023441 h 5695949"/>
              <a:gd name="connsiteX53" fmla="*/ 4407609 w 5695950"/>
              <a:gd name="connsiteY53" fmla="*/ 4730897 h 5695949"/>
              <a:gd name="connsiteX54" fmla="*/ 4285288 w 5695950"/>
              <a:gd name="connsiteY54" fmla="*/ 4829722 h 5695949"/>
              <a:gd name="connsiteX55" fmla="*/ 4264317 w 5695950"/>
              <a:gd name="connsiteY55" fmla="*/ 4843950 h 5695949"/>
              <a:gd name="connsiteX56" fmla="*/ 4469936 w 5695950"/>
              <a:gd name="connsiteY56" fmla="*/ 5200093 h 5695949"/>
              <a:gd name="connsiteX57" fmla="*/ 4073989 w 5695950"/>
              <a:gd name="connsiteY57" fmla="*/ 5428693 h 5695949"/>
              <a:gd name="connsiteX58" fmla="*/ 3868784 w 5695950"/>
              <a:gd name="connsiteY58" fmla="*/ 5073266 h 5695949"/>
              <a:gd name="connsiteX59" fmla="*/ 3729513 w 5695950"/>
              <a:gd name="connsiteY59" fmla="*/ 5132368 h 5695949"/>
              <a:gd name="connsiteX60" fmla="*/ 3699541 w 5695950"/>
              <a:gd name="connsiteY60" fmla="*/ 5142817 h 5695949"/>
              <a:gd name="connsiteX61" fmla="*/ 3805896 w 5695950"/>
              <a:gd name="connsiteY61" fmla="*/ 5539741 h 5695949"/>
              <a:gd name="connsiteX62" fmla="*/ 3364275 w 5695950"/>
              <a:gd name="connsiteY62" fmla="*/ 5658073 h 5695949"/>
              <a:gd name="connsiteX63" fmla="*/ 3258034 w 5695950"/>
              <a:gd name="connsiteY63" fmla="*/ 5261576 h 5695949"/>
              <a:gd name="connsiteX64" fmla="*/ 3098261 w 5695950"/>
              <a:gd name="connsiteY64" fmla="*/ 5283261 h 5695949"/>
              <a:gd name="connsiteX65" fmla="*/ 3076575 w 5695950"/>
              <a:gd name="connsiteY65" fmla="*/ 5284356 h 5695949"/>
              <a:gd name="connsiteX66" fmla="*/ 3076575 w 5695950"/>
              <a:gd name="connsiteY66" fmla="*/ 5695949 h 5695949"/>
              <a:gd name="connsiteX67" fmla="*/ 2619375 w 5695950"/>
              <a:gd name="connsiteY67" fmla="*/ 5695949 h 5695949"/>
              <a:gd name="connsiteX68" fmla="*/ 2619375 w 5695950"/>
              <a:gd name="connsiteY68" fmla="*/ 5284356 h 5695949"/>
              <a:gd name="connsiteX69" fmla="*/ 2597689 w 5695950"/>
              <a:gd name="connsiteY69" fmla="*/ 5283261 h 5695949"/>
              <a:gd name="connsiteX70" fmla="*/ 2438481 w 5695950"/>
              <a:gd name="connsiteY70" fmla="*/ 5259472 h 5695949"/>
              <a:gd name="connsiteX71" fmla="*/ 2331676 w 5695950"/>
              <a:gd name="connsiteY71" fmla="*/ 5658073 h 5695949"/>
              <a:gd name="connsiteX72" fmla="*/ 1890054 w 5695950"/>
              <a:gd name="connsiteY72" fmla="*/ 5539741 h 5695949"/>
              <a:gd name="connsiteX73" fmla="*/ 1996741 w 5695950"/>
              <a:gd name="connsiteY73" fmla="*/ 5141581 h 5695949"/>
              <a:gd name="connsiteX74" fmla="*/ 1936507 w 5695950"/>
              <a:gd name="connsiteY74" fmla="*/ 5120582 h 5695949"/>
              <a:gd name="connsiteX75" fmla="*/ 1827802 w 5695950"/>
              <a:gd name="connsiteY75" fmla="*/ 5072166 h 5695949"/>
              <a:gd name="connsiteX76" fmla="*/ 1621961 w 5695950"/>
              <a:gd name="connsiteY76" fmla="*/ 5428693 h 5695949"/>
              <a:gd name="connsiteX77" fmla="*/ 1226014 w 5695950"/>
              <a:gd name="connsiteY77" fmla="*/ 5200093 h 5695949"/>
              <a:gd name="connsiteX78" fmla="*/ 1431812 w 5695950"/>
              <a:gd name="connsiteY78" fmla="*/ 4843641 h 5695949"/>
              <a:gd name="connsiteX79" fmla="*/ 1316513 w 5695950"/>
              <a:gd name="connsiteY79" fmla="*/ 4757789 h 5695949"/>
              <a:gd name="connsiteX80" fmla="*/ 1287484 w 5695950"/>
              <a:gd name="connsiteY80" fmla="*/ 4731755 h 5695949"/>
              <a:gd name="connsiteX81" fmla="*/ 995797 w 5695950"/>
              <a:gd name="connsiteY81" fmla="*/ 5023441 h 5695949"/>
              <a:gd name="connsiteX82" fmla="*/ 672508 w 5695950"/>
              <a:gd name="connsiteY82" fmla="*/ 4700152 h 5695949"/>
              <a:gd name="connsiteX83" fmla="*/ 964220 w 5695950"/>
              <a:gd name="connsiteY83" fmla="*/ 4408440 h 5695949"/>
              <a:gd name="connsiteX84" fmla="*/ 937585 w 5695950"/>
              <a:gd name="connsiteY84" fmla="*/ 4378720 h 5695949"/>
              <a:gd name="connsiteX85" fmla="*/ 852894 w 5695950"/>
              <a:gd name="connsiteY85" fmla="*/ 4263799 h 5695949"/>
              <a:gd name="connsiteX86" fmla="*/ 495856 w 5695950"/>
              <a:gd name="connsiteY86" fmla="*/ 4469935 h 5695949"/>
              <a:gd name="connsiteX87" fmla="*/ 267256 w 5695950"/>
              <a:gd name="connsiteY87" fmla="*/ 4073988 h 5695949"/>
              <a:gd name="connsiteX88" fmla="*/ 622689 w 5695950"/>
              <a:gd name="connsiteY88" fmla="*/ 3868779 h 5695949"/>
              <a:gd name="connsiteX89" fmla="*/ 619704 w 5695950"/>
              <a:gd name="connsiteY89" fmla="*/ 3862897 h 5695949"/>
              <a:gd name="connsiteX90" fmla="*/ 555121 w 5695950"/>
              <a:gd name="connsiteY90" fmla="*/ 3699007 h 5695949"/>
              <a:gd name="connsiteX91" fmla="*/ 156208 w 5695950"/>
              <a:gd name="connsiteY91" fmla="*/ 3805895 h 5695949"/>
              <a:gd name="connsiteX92" fmla="*/ 37876 w 5695950"/>
              <a:gd name="connsiteY92" fmla="*/ 3364274 h 5695949"/>
              <a:gd name="connsiteX93" fmla="*/ 437659 w 5695950"/>
              <a:gd name="connsiteY93" fmla="*/ 3257153 h 5695949"/>
              <a:gd name="connsiteX94" fmla="*/ 414535 w 5695950"/>
              <a:gd name="connsiteY94" fmla="*/ 3115812 h 5695949"/>
              <a:gd name="connsiteX95" fmla="*/ 412413 w 5695950"/>
              <a:gd name="connsiteY95" fmla="*/ 3076574 h 5695949"/>
              <a:gd name="connsiteX96" fmla="*/ 0 w 5695950"/>
              <a:gd name="connsiteY96" fmla="*/ 3076574 h 5695949"/>
              <a:gd name="connsiteX97" fmla="*/ 0 w 5695950"/>
              <a:gd name="connsiteY97" fmla="*/ 2619374 h 5695949"/>
              <a:gd name="connsiteX98" fmla="*/ 410874 w 5695950"/>
              <a:gd name="connsiteY98" fmla="*/ 2619374 h 5695949"/>
              <a:gd name="connsiteX99" fmla="*/ 411169 w 5695950"/>
              <a:gd name="connsiteY99" fmla="*/ 2613132 h 5695949"/>
              <a:gd name="connsiteX100" fmla="*/ 435652 w 5695950"/>
              <a:gd name="connsiteY100" fmla="*/ 2438258 h 5695949"/>
              <a:gd name="connsiteX101" fmla="*/ 37876 w 5695950"/>
              <a:gd name="connsiteY101" fmla="*/ 2331675 h 5695949"/>
              <a:gd name="connsiteX102" fmla="*/ 156208 w 5695950"/>
              <a:gd name="connsiteY102" fmla="*/ 1890053 h 5695949"/>
              <a:gd name="connsiteX103" fmla="*/ 552600 w 5695950"/>
              <a:gd name="connsiteY103" fmla="*/ 1996266 h 5695949"/>
              <a:gd name="connsiteX104" fmla="*/ 554762 w 5695950"/>
              <a:gd name="connsiteY104" fmla="*/ 1989628 h 5695949"/>
              <a:gd name="connsiteX105" fmla="*/ 620066 w 5695950"/>
              <a:gd name="connsiteY105" fmla="*/ 1832259 h 5695949"/>
              <a:gd name="connsiteX106" fmla="*/ 622625 w 5695950"/>
              <a:gd name="connsiteY106" fmla="*/ 1827133 h 5695949"/>
              <a:gd name="connsiteX107" fmla="*/ 267256 w 5695950"/>
              <a:gd name="connsiteY107" fmla="*/ 1621960 h 5695949"/>
              <a:gd name="connsiteX108" fmla="*/ 495856 w 5695950"/>
              <a:gd name="connsiteY108" fmla="*/ 1226013 h 5695949"/>
              <a:gd name="connsiteX109" fmla="*/ 852358 w 5695950"/>
              <a:gd name="connsiteY109" fmla="*/ 1431839 h 5695949"/>
              <a:gd name="connsiteX110" fmla="*/ 876635 w 5695950"/>
              <a:gd name="connsiteY110" fmla="*/ 1396445 h 5695949"/>
              <a:gd name="connsiteX111" fmla="*/ 965166 w 5695950"/>
              <a:gd name="connsiteY111" fmla="*/ 1288455 h 5695949"/>
              <a:gd name="connsiteX112" fmla="*/ 672508 w 5695950"/>
              <a:gd name="connsiteY112" fmla="*/ 995796 h 5695949"/>
              <a:gd name="connsiteX113" fmla="*/ 995797 w 5695950"/>
              <a:gd name="connsiteY113" fmla="*/ 672507 h 5695949"/>
              <a:gd name="connsiteX114" fmla="*/ 1288342 w 5695950"/>
              <a:gd name="connsiteY114" fmla="*/ 965052 h 5695949"/>
              <a:gd name="connsiteX115" fmla="*/ 1410663 w 5695950"/>
              <a:gd name="connsiteY115" fmla="*/ 866227 h 5695949"/>
              <a:gd name="connsiteX116" fmla="*/ 1431633 w 5695950"/>
              <a:gd name="connsiteY116" fmla="*/ 851998 h 5695949"/>
              <a:gd name="connsiteX117" fmla="*/ 1226014 w 5695950"/>
              <a:gd name="connsiteY117" fmla="*/ 495855 h 5695949"/>
              <a:gd name="connsiteX118" fmla="*/ 1621961 w 5695950"/>
              <a:gd name="connsiteY118" fmla="*/ 267255 h 5695949"/>
              <a:gd name="connsiteX119" fmla="*/ 1827167 w 5695950"/>
              <a:gd name="connsiteY119" fmla="*/ 622683 h 5695949"/>
              <a:gd name="connsiteX120" fmla="*/ 1966438 w 5695950"/>
              <a:gd name="connsiteY120" fmla="*/ 563581 h 5695949"/>
              <a:gd name="connsiteX121" fmla="*/ 1996410 w 5695950"/>
              <a:gd name="connsiteY121" fmla="*/ 553132 h 5695949"/>
              <a:gd name="connsiteX122" fmla="*/ 1890054 w 5695950"/>
              <a:gd name="connsiteY122" fmla="*/ 156207 h 5695949"/>
              <a:gd name="connsiteX123" fmla="*/ 2331676 w 5695950"/>
              <a:gd name="connsiteY123" fmla="*/ 37875 h 5695949"/>
              <a:gd name="connsiteX124" fmla="*/ 2437917 w 5695950"/>
              <a:gd name="connsiteY124" fmla="*/ 434373 h 5695949"/>
              <a:gd name="connsiteX125" fmla="*/ 2597689 w 5695950"/>
              <a:gd name="connsiteY125" fmla="*/ 412688 h 5695949"/>
              <a:gd name="connsiteX126" fmla="*/ 2619375 w 5695950"/>
              <a:gd name="connsiteY126" fmla="*/ 411593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695950" h="5695949">
                <a:moveTo>
                  <a:pt x="2847975" y="676274"/>
                </a:moveTo>
                <a:cubicBezTo>
                  <a:pt x="1648578" y="676274"/>
                  <a:pt x="676275" y="1648577"/>
                  <a:pt x="676275" y="2847974"/>
                </a:cubicBezTo>
                <a:cubicBezTo>
                  <a:pt x="676275" y="4047371"/>
                  <a:pt x="1648578" y="5019674"/>
                  <a:pt x="2847975" y="5019674"/>
                </a:cubicBezTo>
                <a:cubicBezTo>
                  <a:pt x="4047372" y="5019674"/>
                  <a:pt x="5019675" y="4047371"/>
                  <a:pt x="5019675" y="2847974"/>
                </a:cubicBezTo>
                <a:cubicBezTo>
                  <a:pt x="5019675" y="1648577"/>
                  <a:pt x="4047372" y="676274"/>
                  <a:pt x="2847975" y="676274"/>
                </a:cubicBezTo>
                <a:close/>
                <a:moveTo>
                  <a:pt x="2619375" y="0"/>
                </a:moveTo>
                <a:lnTo>
                  <a:pt x="3076575" y="0"/>
                </a:lnTo>
                <a:lnTo>
                  <a:pt x="3076575" y="411593"/>
                </a:lnTo>
                <a:lnTo>
                  <a:pt x="3098261" y="412688"/>
                </a:lnTo>
                <a:lnTo>
                  <a:pt x="3257470" y="436477"/>
                </a:lnTo>
                <a:lnTo>
                  <a:pt x="3364275" y="37877"/>
                </a:lnTo>
                <a:lnTo>
                  <a:pt x="3805896" y="156207"/>
                </a:lnTo>
                <a:lnTo>
                  <a:pt x="3699210" y="554367"/>
                </a:lnTo>
                <a:lnTo>
                  <a:pt x="3759443" y="575366"/>
                </a:lnTo>
                <a:lnTo>
                  <a:pt x="3868148" y="623783"/>
                </a:lnTo>
                <a:lnTo>
                  <a:pt x="4073989" y="267255"/>
                </a:lnTo>
                <a:lnTo>
                  <a:pt x="4469936" y="495855"/>
                </a:lnTo>
                <a:lnTo>
                  <a:pt x="4264139" y="852307"/>
                </a:lnTo>
                <a:lnTo>
                  <a:pt x="4379437" y="938160"/>
                </a:lnTo>
                <a:lnTo>
                  <a:pt x="4408466" y="964195"/>
                </a:lnTo>
                <a:lnTo>
                  <a:pt x="4700153" y="672508"/>
                </a:lnTo>
                <a:lnTo>
                  <a:pt x="5023442" y="995796"/>
                </a:lnTo>
                <a:lnTo>
                  <a:pt x="4731730" y="1287508"/>
                </a:lnTo>
                <a:lnTo>
                  <a:pt x="4758365" y="1317229"/>
                </a:lnTo>
                <a:lnTo>
                  <a:pt x="4843056" y="1432149"/>
                </a:lnTo>
                <a:lnTo>
                  <a:pt x="5200094" y="1226013"/>
                </a:lnTo>
                <a:lnTo>
                  <a:pt x="5428694" y="1621960"/>
                </a:lnTo>
                <a:lnTo>
                  <a:pt x="5073261" y="1827169"/>
                </a:lnTo>
                <a:lnTo>
                  <a:pt x="5076247" y="1833051"/>
                </a:lnTo>
                <a:lnTo>
                  <a:pt x="5140829" y="1996942"/>
                </a:lnTo>
                <a:lnTo>
                  <a:pt x="5539742" y="1890053"/>
                </a:lnTo>
                <a:lnTo>
                  <a:pt x="5658074" y="2331675"/>
                </a:lnTo>
                <a:lnTo>
                  <a:pt x="5258292" y="2438796"/>
                </a:lnTo>
                <a:lnTo>
                  <a:pt x="5281416" y="2580137"/>
                </a:lnTo>
                <a:lnTo>
                  <a:pt x="5283538" y="2619374"/>
                </a:lnTo>
                <a:lnTo>
                  <a:pt x="5695950" y="2619374"/>
                </a:lnTo>
                <a:lnTo>
                  <a:pt x="5695950" y="3076574"/>
                </a:lnTo>
                <a:lnTo>
                  <a:pt x="5285077" y="3076574"/>
                </a:lnTo>
                <a:lnTo>
                  <a:pt x="5284781" y="3082817"/>
                </a:lnTo>
                <a:lnTo>
                  <a:pt x="5260299" y="3257690"/>
                </a:lnTo>
                <a:lnTo>
                  <a:pt x="5658074" y="3364274"/>
                </a:lnTo>
                <a:lnTo>
                  <a:pt x="5539742" y="3805895"/>
                </a:lnTo>
                <a:lnTo>
                  <a:pt x="5143350" y="3699682"/>
                </a:lnTo>
                <a:lnTo>
                  <a:pt x="5141189" y="3706321"/>
                </a:lnTo>
                <a:cubicBezTo>
                  <a:pt x="5121205" y="3759686"/>
                  <a:pt x="5099412" y="3812167"/>
                  <a:pt x="5075885" y="3863690"/>
                </a:cubicBezTo>
                <a:lnTo>
                  <a:pt x="5073325" y="3868816"/>
                </a:lnTo>
                <a:lnTo>
                  <a:pt x="5428694" y="4073988"/>
                </a:lnTo>
                <a:lnTo>
                  <a:pt x="5200094" y="4469935"/>
                </a:lnTo>
                <a:lnTo>
                  <a:pt x="4843593" y="4264109"/>
                </a:lnTo>
                <a:lnTo>
                  <a:pt x="4819316" y="4299503"/>
                </a:lnTo>
                <a:lnTo>
                  <a:pt x="4730784" y="4407494"/>
                </a:lnTo>
                <a:lnTo>
                  <a:pt x="5023442" y="4700152"/>
                </a:lnTo>
                <a:lnTo>
                  <a:pt x="4700153" y="5023441"/>
                </a:lnTo>
                <a:lnTo>
                  <a:pt x="4407609" y="4730897"/>
                </a:lnTo>
                <a:lnTo>
                  <a:pt x="4285288" y="4829722"/>
                </a:lnTo>
                <a:lnTo>
                  <a:pt x="4264317" y="4843950"/>
                </a:lnTo>
                <a:lnTo>
                  <a:pt x="4469936" y="5200093"/>
                </a:lnTo>
                <a:lnTo>
                  <a:pt x="4073989" y="5428693"/>
                </a:lnTo>
                <a:lnTo>
                  <a:pt x="3868784" y="5073266"/>
                </a:lnTo>
                <a:lnTo>
                  <a:pt x="3729513" y="5132368"/>
                </a:lnTo>
                <a:lnTo>
                  <a:pt x="3699541" y="5142817"/>
                </a:lnTo>
                <a:lnTo>
                  <a:pt x="3805896" y="5539741"/>
                </a:lnTo>
                <a:lnTo>
                  <a:pt x="3364275" y="5658073"/>
                </a:lnTo>
                <a:lnTo>
                  <a:pt x="3258034" y="5261576"/>
                </a:lnTo>
                <a:lnTo>
                  <a:pt x="3098261" y="5283261"/>
                </a:lnTo>
                <a:lnTo>
                  <a:pt x="3076575" y="5284356"/>
                </a:lnTo>
                <a:lnTo>
                  <a:pt x="3076575" y="5695949"/>
                </a:lnTo>
                <a:lnTo>
                  <a:pt x="2619375" y="5695949"/>
                </a:lnTo>
                <a:lnTo>
                  <a:pt x="2619375" y="5284356"/>
                </a:lnTo>
                <a:lnTo>
                  <a:pt x="2597689" y="5283261"/>
                </a:lnTo>
                <a:lnTo>
                  <a:pt x="2438481" y="5259472"/>
                </a:lnTo>
                <a:lnTo>
                  <a:pt x="2331676" y="5658073"/>
                </a:lnTo>
                <a:lnTo>
                  <a:pt x="1890054" y="5539741"/>
                </a:lnTo>
                <a:lnTo>
                  <a:pt x="1996741" y="5141581"/>
                </a:lnTo>
                <a:lnTo>
                  <a:pt x="1936507" y="5120582"/>
                </a:lnTo>
                <a:lnTo>
                  <a:pt x="1827802" y="5072166"/>
                </a:lnTo>
                <a:lnTo>
                  <a:pt x="1621961" y="5428693"/>
                </a:lnTo>
                <a:lnTo>
                  <a:pt x="1226014" y="5200093"/>
                </a:lnTo>
                <a:lnTo>
                  <a:pt x="1431812" y="4843641"/>
                </a:lnTo>
                <a:lnTo>
                  <a:pt x="1316513" y="4757789"/>
                </a:lnTo>
                <a:lnTo>
                  <a:pt x="1287484" y="4731755"/>
                </a:lnTo>
                <a:lnTo>
                  <a:pt x="995797" y="5023441"/>
                </a:lnTo>
                <a:lnTo>
                  <a:pt x="672508" y="4700152"/>
                </a:lnTo>
                <a:lnTo>
                  <a:pt x="964220" y="4408440"/>
                </a:lnTo>
                <a:lnTo>
                  <a:pt x="937585" y="4378720"/>
                </a:lnTo>
                <a:lnTo>
                  <a:pt x="852894" y="4263799"/>
                </a:lnTo>
                <a:lnTo>
                  <a:pt x="495856" y="4469935"/>
                </a:lnTo>
                <a:lnTo>
                  <a:pt x="267256" y="4073988"/>
                </a:lnTo>
                <a:lnTo>
                  <a:pt x="622689" y="3868779"/>
                </a:lnTo>
                <a:lnTo>
                  <a:pt x="619704" y="3862897"/>
                </a:lnTo>
                <a:lnTo>
                  <a:pt x="555121" y="3699007"/>
                </a:lnTo>
                <a:lnTo>
                  <a:pt x="156208" y="3805895"/>
                </a:lnTo>
                <a:lnTo>
                  <a:pt x="37876" y="3364274"/>
                </a:lnTo>
                <a:lnTo>
                  <a:pt x="437659" y="3257153"/>
                </a:lnTo>
                <a:lnTo>
                  <a:pt x="414535" y="3115812"/>
                </a:lnTo>
                <a:lnTo>
                  <a:pt x="412413" y="3076574"/>
                </a:lnTo>
                <a:lnTo>
                  <a:pt x="0" y="3076574"/>
                </a:lnTo>
                <a:lnTo>
                  <a:pt x="0" y="2619374"/>
                </a:lnTo>
                <a:lnTo>
                  <a:pt x="410874" y="2619374"/>
                </a:lnTo>
                <a:lnTo>
                  <a:pt x="411169" y="2613132"/>
                </a:lnTo>
                <a:lnTo>
                  <a:pt x="435652" y="2438258"/>
                </a:lnTo>
                <a:lnTo>
                  <a:pt x="37876" y="2331675"/>
                </a:lnTo>
                <a:lnTo>
                  <a:pt x="156208" y="1890053"/>
                </a:lnTo>
                <a:lnTo>
                  <a:pt x="552600" y="1996266"/>
                </a:lnTo>
                <a:lnTo>
                  <a:pt x="554762" y="1989628"/>
                </a:lnTo>
                <a:cubicBezTo>
                  <a:pt x="574745" y="1936263"/>
                  <a:pt x="596538" y="1883782"/>
                  <a:pt x="620066" y="1832259"/>
                </a:cubicBezTo>
                <a:lnTo>
                  <a:pt x="622625" y="1827133"/>
                </a:lnTo>
                <a:lnTo>
                  <a:pt x="267256" y="1621960"/>
                </a:lnTo>
                <a:lnTo>
                  <a:pt x="495856" y="1226013"/>
                </a:lnTo>
                <a:lnTo>
                  <a:pt x="852358" y="1431839"/>
                </a:lnTo>
                <a:lnTo>
                  <a:pt x="876635" y="1396445"/>
                </a:lnTo>
                <a:lnTo>
                  <a:pt x="965166" y="1288455"/>
                </a:lnTo>
                <a:lnTo>
                  <a:pt x="672508" y="995796"/>
                </a:lnTo>
                <a:lnTo>
                  <a:pt x="995797" y="672507"/>
                </a:lnTo>
                <a:lnTo>
                  <a:pt x="1288342" y="965052"/>
                </a:lnTo>
                <a:lnTo>
                  <a:pt x="1410663" y="866227"/>
                </a:lnTo>
                <a:lnTo>
                  <a:pt x="1431633" y="851998"/>
                </a:lnTo>
                <a:lnTo>
                  <a:pt x="1226014" y="495855"/>
                </a:lnTo>
                <a:lnTo>
                  <a:pt x="1621961" y="267255"/>
                </a:lnTo>
                <a:lnTo>
                  <a:pt x="1827167" y="622683"/>
                </a:lnTo>
                <a:lnTo>
                  <a:pt x="1966438" y="563581"/>
                </a:lnTo>
                <a:lnTo>
                  <a:pt x="1996410" y="553132"/>
                </a:lnTo>
                <a:lnTo>
                  <a:pt x="1890054" y="156207"/>
                </a:lnTo>
                <a:lnTo>
                  <a:pt x="2331676" y="37875"/>
                </a:lnTo>
                <a:lnTo>
                  <a:pt x="2437917" y="434373"/>
                </a:lnTo>
                <a:lnTo>
                  <a:pt x="2597689" y="412688"/>
                </a:lnTo>
                <a:lnTo>
                  <a:pt x="2619375" y="411593"/>
                </a:lnTo>
                <a:close/>
              </a:path>
            </a:pathLst>
          </a:custGeom>
          <a:solidFill>
            <a:srgbClr val="91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자유형 90"/>
          <p:cNvSpPr/>
          <p:nvPr/>
        </p:nvSpPr>
        <p:spPr>
          <a:xfrm>
            <a:off x="461080" y="2497745"/>
            <a:ext cx="1095145" cy="1095145"/>
          </a:xfrm>
          <a:custGeom>
            <a:avLst/>
            <a:gdLst>
              <a:gd name="connsiteX0" fmla="*/ 2847975 w 5695950"/>
              <a:gd name="connsiteY0" fmla="*/ 676274 h 5695949"/>
              <a:gd name="connsiteX1" fmla="*/ 676275 w 5695950"/>
              <a:gd name="connsiteY1" fmla="*/ 2847974 h 5695949"/>
              <a:gd name="connsiteX2" fmla="*/ 2847975 w 5695950"/>
              <a:gd name="connsiteY2" fmla="*/ 5019674 h 5695949"/>
              <a:gd name="connsiteX3" fmla="*/ 5019675 w 5695950"/>
              <a:gd name="connsiteY3" fmla="*/ 2847974 h 5695949"/>
              <a:gd name="connsiteX4" fmla="*/ 2847975 w 5695950"/>
              <a:gd name="connsiteY4" fmla="*/ 676274 h 5695949"/>
              <a:gd name="connsiteX5" fmla="*/ 2619375 w 5695950"/>
              <a:gd name="connsiteY5" fmla="*/ 0 h 5695949"/>
              <a:gd name="connsiteX6" fmla="*/ 3076575 w 5695950"/>
              <a:gd name="connsiteY6" fmla="*/ 0 h 5695949"/>
              <a:gd name="connsiteX7" fmla="*/ 3076575 w 5695950"/>
              <a:gd name="connsiteY7" fmla="*/ 411593 h 5695949"/>
              <a:gd name="connsiteX8" fmla="*/ 3098261 w 5695950"/>
              <a:gd name="connsiteY8" fmla="*/ 412688 h 5695949"/>
              <a:gd name="connsiteX9" fmla="*/ 3257470 w 5695950"/>
              <a:gd name="connsiteY9" fmla="*/ 436477 h 5695949"/>
              <a:gd name="connsiteX10" fmla="*/ 3364275 w 5695950"/>
              <a:gd name="connsiteY10" fmla="*/ 37877 h 5695949"/>
              <a:gd name="connsiteX11" fmla="*/ 3805896 w 5695950"/>
              <a:gd name="connsiteY11" fmla="*/ 156207 h 5695949"/>
              <a:gd name="connsiteX12" fmla="*/ 3699210 w 5695950"/>
              <a:gd name="connsiteY12" fmla="*/ 554367 h 5695949"/>
              <a:gd name="connsiteX13" fmla="*/ 3759443 w 5695950"/>
              <a:gd name="connsiteY13" fmla="*/ 575366 h 5695949"/>
              <a:gd name="connsiteX14" fmla="*/ 3868148 w 5695950"/>
              <a:gd name="connsiteY14" fmla="*/ 623783 h 5695949"/>
              <a:gd name="connsiteX15" fmla="*/ 4073989 w 5695950"/>
              <a:gd name="connsiteY15" fmla="*/ 267255 h 5695949"/>
              <a:gd name="connsiteX16" fmla="*/ 4469936 w 5695950"/>
              <a:gd name="connsiteY16" fmla="*/ 495855 h 5695949"/>
              <a:gd name="connsiteX17" fmla="*/ 4264139 w 5695950"/>
              <a:gd name="connsiteY17" fmla="*/ 852307 h 5695949"/>
              <a:gd name="connsiteX18" fmla="*/ 4379437 w 5695950"/>
              <a:gd name="connsiteY18" fmla="*/ 938160 h 5695949"/>
              <a:gd name="connsiteX19" fmla="*/ 4408466 w 5695950"/>
              <a:gd name="connsiteY19" fmla="*/ 964195 h 5695949"/>
              <a:gd name="connsiteX20" fmla="*/ 4700153 w 5695950"/>
              <a:gd name="connsiteY20" fmla="*/ 672508 h 5695949"/>
              <a:gd name="connsiteX21" fmla="*/ 5023442 w 5695950"/>
              <a:gd name="connsiteY21" fmla="*/ 995796 h 5695949"/>
              <a:gd name="connsiteX22" fmla="*/ 4731730 w 5695950"/>
              <a:gd name="connsiteY22" fmla="*/ 1287508 h 5695949"/>
              <a:gd name="connsiteX23" fmla="*/ 4758365 w 5695950"/>
              <a:gd name="connsiteY23" fmla="*/ 1317229 h 5695949"/>
              <a:gd name="connsiteX24" fmla="*/ 4843056 w 5695950"/>
              <a:gd name="connsiteY24" fmla="*/ 1432149 h 5695949"/>
              <a:gd name="connsiteX25" fmla="*/ 5200094 w 5695950"/>
              <a:gd name="connsiteY25" fmla="*/ 1226013 h 5695949"/>
              <a:gd name="connsiteX26" fmla="*/ 5428694 w 5695950"/>
              <a:gd name="connsiteY26" fmla="*/ 1621960 h 5695949"/>
              <a:gd name="connsiteX27" fmla="*/ 5073261 w 5695950"/>
              <a:gd name="connsiteY27" fmla="*/ 1827169 h 5695949"/>
              <a:gd name="connsiteX28" fmla="*/ 5076247 w 5695950"/>
              <a:gd name="connsiteY28" fmla="*/ 1833051 h 5695949"/>
              <a:gd name="connsiteX29" fmla="*/ 5140829 w 5695950"/>
              <a:gd name="connsiteY29" fmla="*/ 1996942 h 5695949"/>
              <a:gd name="connsiteX30" fmla="*/ 5539742 w 5695950"/>
              <a:gd name="connsiteY30" fmla="*/ 1890053 h 5695949"/>
              <a:gd name="connsiteX31" fmla="*/ 5658074 w 5695950"/>
              <a:gd name="connsiteY31" fmla="*/ 2331675 h 5695949"/>
              <a:gd name="connsiteX32" fmla="*/ 5258292 w 5695950"/>
              <a:gd name="connsiteY32" fmla="*/ 2438796 h 5695949"/>
              <a:gd name="connsiteX33" fmla="*/ 5281416 w 5695950"/>
              <a:gd name="connsiteY33" fmla="*/ 2580137 h 5695949"/>
              <a:gd name="connsiteX34" fmla="*/ 5283538 w 5695950"/>
              <a:gd name="connsiteY34" fmla="*/ 2619374 h 5695949"/>
              <a:gd name="connsiteX35" fmla="*/ 5695950 w 5695950"/>
              <a:gd name="connsiteY35" fmla="*/ 2619374 h 5695949"/>
              <a:gd name="connsiteX36" fmla="*/ 5695950 w 5695950"/>
              <a:gd name="connsiteY36" fmla="*/ 3076574 h 5695949"/>
              <a:gd name="connsiteX37" fmla="*/ 5285077 w 5695950"/>
              <a:gd name="connsiteY37" fmla="*/ 3076574 h 5695949"/>
              <a:gd name="connsiteX38" fmla="*/ 5284781 w 5695950"/>
              <a:gd name="connsiteY38" fmla="*/ 3082817 h 5695949"/>
              <a:gd name="connsiteX39" fmla="*/ 5260299 w 5695950"/>
              <a:gd name="connsiteY39" fmla="*/ 3257690 h 5695949"/>
              <a:gd name="connsiteX40" fmla="*/ 5658074 w 5695950"/>
              <a:gd name="connsiteY40" fmla="*/ 3364274 h 5695949"/>
              <a:gd name="connsiteX41" fmla="*/ 5539742 w 5695950"/>
              <a:gd name="connsiteY41" fmla="*/ 3805895 h 5695949"/>
              <a:gd name="connsiteX42" fmla="*/ 5143350 w 5695950"/>
              <a:gd name="connsiteY42" fmla="*/ 3699682 h 5695949"/>
              <a:gd name="connsiteX43" fmla="*/ 5141189 w 5695950"/>
              <a:gd name="connsiteY43" fmla="*/ 3706321 h 5695949"/>
              <a:gd name="connsiteX44" fmla="*/ 5075885 w 5695950"/>
              <a:gd name="connsiteY44" fmla="*/ 3863690 h 5695949"/>
              <a:gd name="connsiteX45" fmla="*/ 5073325 w 5695950"/>
              <a:gd name="connsiteY45" fmla="*/ 3868816 h 5695949"/>
              <a:gd name="connsiteX46" fmla="*/ 5428694 w 5695950"/>
              <a:gd name="connsiteY46" fmla="*/ 4073988 h 5695949"/>
              <a:gd name="connsiteX47" fmla="*/ 5200094 w 5695950"/>
              <a:gd name="connsiteY47" fmla="*/ 4469935 h 5695949"/>
              <a:gd name="connsiteX48" fmla="*/ 4843593 w 5695950"/>
              <a:gd name="connsiteY48" fmla="*/ 4264109 h 5695949"/>
              <a:gd name="connsiteX49" fmla="*/ 4819316 w 5695950"/>
              <a:gd name="connsiteY49" fmla="*/ 4299503 h 5695949"/>
              <a:gd name="connsiteX50" fmla="*/ 4730784 w 5695950"/>
              <a:gd name="connsiteY50" fmla="*/ 4407494 h 5695949"/>
              <a:gd name="connsiteX51" fmla="*/ 5023442 w 5695950"/>
              <a:gd name="connsiteY51" fmla="*/ 4700152 h 5695949"/>
              <a:gd name="connsiteX52" fmla="*/ 4700153 w 5695950"/>
              <a:gd name="connsiteY52" fmla="*/ 5023441 h 5695949"/>
              <a:gd name="connsiteX53" fmla="*/ 4407609 w 5695950"/>
              <a:gd name="connsiteY53" fmla="*/ 4730897 h 5695949"/>
              <a:gd name="connsiteX54" fmla="*/ 4285288 w 5695950"/>
              <a:gd name="connsiteY54" fmla="*/ 4829722 h 5695949"/>
              <a:gd name="connsiteX55" fmla="*/ 4264317 w 5695950"/>
              <a:gd name="connsiteY55" fmla="*/ 4843950 h 5695949"/>
              <a:gd name="connsiteX56" fmla="*/ 4469936 w 5695950"/>
              <a:gd name="connsiteY56" fmla="*/ 5200093 h 5695949"/>
              <a:gd name="connsiteX57" fmla="*/ 4073989 w 5695950"/>
              <a:gd name="connsiteY57" fmla="*/ 5428693 h 5695949"/>
              <a:gd name="connsiteX58" fmla="*/ 3868784 w 5695950"/>
              <a:gd name="connsiteY58" fmla="*/ 5073266 h 5695949"/>
              <a:gd name="connsiteX59" fmla="*/ 3729513 w 5695950"/>
              <a:gd name="connsiteY59" fmla="*/ 5132368 h 5695949"/>
              <a:gd name="connsiteX60" fmla="*/ 3699541 w 5695950"/>
              <a:gd name="connsiteY60" fmla="*/ 5142817 h 5695949"/>
              <a:gd name="connsiteX61" fmla="*/ 3805896 w 5695950"/>
              <a:gd name="connsiteY61" fmla="*/ 5539741 h 5695949"/>
              <a:gd name="connsiteX62" fmla="*/ 3364275 w 5695950"/>
              <a:gd name="connsiteY62" fmla="*/ 5658073 h 5695949"/>
              <a:gd name="connsiteX63" fmla="*/ 3258034 w 5695950"/>
              <a:gd name="connsiteY63" fmla="*/ 5261576 h 5695949"/>
              <a:gd name="connsiteX64" fmla="*/ 3098261 w 5695950"/>
              <a:gd name="connsiteY64" fmla="*/ 5283261 h 5695949"/>
              <a:gd name="connsiteX65" fmla="*/ 3076575 w 5695950"/>
              <a:gd name="connsiteY65" fmla="*/ 5284356 h 5695949"/>
              <a:gd name="connsiteX66" fmla="*/ 3076575 w 5695950"/>
              <a:gd name="connsiteY66" fmla="*/ 5695949 h 5695949"/>
              <a:gd name="connsiteX67" fmla="*/ 2619375 w 5695950"/>
              <a:gd name="connsiteY67" fmla="*/ 5695949 h 5695949"/>
              <a:gd name="connsiteX68" fmla="*/ 2619375 w 5695950"/>
              <a:gd name="connsiteY68" fmla="*/ 5284356 h 5695949"/>
              <a:gd name="connsiteX69" fmla="*/ 2597689 w 5695950"/>
              <a:gd name="connsiteY69" fmla="*/ 5283261 h 5695949"/>
              <a:gd name="connsiteX70" fmla="*/ 2438481 w 5695950"/>
              <a:gd name="connsiteY70" fmla="*/ 5259472 h 5695949"/>
              <a:gd name="connsiteX71" fmla="*/ 2331676 w 5695950"/>
              <a:gd name="connsiteY71" fmla="*/ 5658073 h 5695949"/>
              <a:gd name="connsiteX72" fmla="*/ 1890054 w 5695950"/>
              <a:gd name="connsiteY72" fmla="*/ 5539741 h 5695949"/>
              <a:gd name="connsiteX73" fmla="*/ 1996741 w 5695950"/>
              <a:gd name="connsiteY73" fmla="*/ 5141581 h 5695949"/>
              <a:gd name="connsiteX74" fmla="*/ 1936507 w 5695950"/>
              <a:gd name="connsiteY74" fmla="*/ 5120582 h 5695949"/>
              <a:gd name="connsiteX75" fmla="*/ 1827802 w 5695950"/>
              <a:gd name="connsiteY75" fmla="*/ 5072166 h 5695949"/>
              <a:gd name="connsiteX76" fmla="*/ 1621961 w 5695950"/>
              <a:gd name="connsiteY76" fmla="*/ 5428693 h 5695949"/>
              <a:gd name="connsiteX77" fmla="*/ 1226014 w 5695950"/>
              <a:gd name="connsiteY77" fmla="*/ 5200093 h 5695949"/>
              <a:gd name="connsiteX78" fmla="*/ 1431812 w 5695950"/>
              <a:gd name="connsiteY78" fmla="*/ 4843641 h 5695949"/>
              <a:gd name="connsiteX79" fmla="*/ 1316513 w 5695950"/>
              <a:gd name="connsiteY79" fmla="*/ 4757789 h 5695949"/>
              <a:gd name="connsiteX80" fmla="*/ 1287484 w 5695950"/>
              <a:gd name="connsiteY80" fmla="*/ 4731755 h 5695949"/>
              <a:gd name="connsiteX81" fmla="*/ 995797 w 5695950"/>
              <a:gd name="connsiteY81" fmla="*/ 5023441 h 5695949"/>
              <a:gd name="connsiteX82" fmla="*/ 672508 w 5695950"/>
              <a:gd name="connsiteY82" fmla="*/ 4700152 h 5695949"/>
              <a:gd name="connsiteX83" fmla="*/ 964220 w 5695950"/>
              <a:gd name="connsiteY83" fmla="*/ 4408440 h 5695949"/>
              <a:gd name="connsiteX84" fmla="*/ 937585 w 5695950"/>
              <a:gd name="connsiteY84" fmla="*/ 4378720 h 5695949"/>
              <a:gd name="connsiteX85" fmla="*/ 852894 w 5695950"/>
              <a:gd name="connsiteY85" fmla="*/ 4263799 h 5695949"/>
              <a:gd name="connsiteX86" fmla="*/ 495856 w 5695950"/>
              <a:gd name="connsiteY86" fmla="*/ 4469935 h 5695949"/>
              <a:gd name="connsiteX87" fmla="*/ 267256 w 5695950"/>
              <a:gd name="connsiteY87" fmla="*/ 4073988 h 5695949"/>
              <a:gd name="connsiteX88" fmla="*/ 622689 w 5695950"/>
              <a:gd name="connsiteY88" fmla="*/ 3868779 h 5695949"/>
              <a:gd name="connsiteX89" fmla="*/ 619704 w 5695950"/>
              <a:gd name="connsiteY89" fmla="*/ 3862897 h 5695949"/>
              <a:gd name="connsiteX90" fmla="*/ 555121 w 5695950"/>
              <a:gd name="connsiteY90" fmla="*/ 3699007 h 5695949"/>
              <a:gd name="connsiteX91" fmla="*/ 156208 w 5695950"/>
              <a:gd name="connsiteY91" fmla="*/ 3805895 h 5695949"/>
              <a:gd name="connsiteX92" fmla="*/ 37876 w 5695950"/>
              <a:gd name="connsiteY92" fmla="*/ 3364274 h 5695949"/>
              <a:gd name="connsiteX93" fmla="*/ 437659 w 5695950"/>
              <a:gd name="connsiteY93" fmla="*/ 3257153 h 5695949"/>
              <a:gd name="connsiteX94" fmla="*/ 414535 w 5695950"/>
              <a:gd name="connsiteY94" fmla="*/ 3115812 h 5695949"/>
              <a:gd name="connsiteX95" fmla="*/ 412413 w 5695950"/>
              <a:gd name="connsiteY95" fmla="*/ 3076574 h 5695949"/>
              <a:gd name="connsiteX96" fmla="*/ 0 w 5695950"/>
              <a:gd name="connsiteY96" fmla="*/ 3076574 h 5695949"/>
              <a:gd name="connsiteX97" fmla="*/ 0 w 5695950"/>
              <a:gd name="connsiteY97" fmla="*/ 2619374 h 5695949"/>
              <a:gd name="connsiteX98" fmla="*/ 410874 w 5695950"/>
              <a:gd name="connsiteY98" fmla="*/ 2619374 h 5695949"/>
              <a:gd name="connsiteX99" fmla="*/ 411169 w 5695950"/>
              <a:gd name="connsiteY99" fmla="*/ 2613132 h 5695949"/>
              <a:gd name="connsiteX100" fmla="*/ 435652 w 5695950"/>
              <a:gd name="connsiteY100" fmla="*/ 2438258 h 5695949"/>
              <a:gd name="connsiteX101" fmla="*/ 37876 w 5695950"/>
              <a:gd name="connsiteY101" fmla="*/ 2331675 h 5695949"/>
              <a:gd name="connsiteX102" fmla="*/ 156208 w 5695950"/>
              <a:gd name="connsiteY102" fmla="*/ 1890053 h 5695949"/>
              <a:gd name="connsiteX103" fmla="*/ 552600 w 5695950"/>
              <a:gd name="connsiteY103" fmla="*/ 1996266 h 5695949"/>
              <a:gd name="connsiteX104" fmla="*/ 554762 w 5695950"/>
              <a:gd name="connsiteY104" fmla="*/ 1989628 h 5695949"/>
              <a:gd name="connsiteX105" fmla="*/ 620066 w 5695950"/>
              <a:gd name="connsiteY105" fmla="*/ 1832259 h 5695949"/>
              <a:gd name="connsiteX106" fmla="*/ 622625 w 5695950"/>
              <a:gd name="connsiteY106" fmla="*/ 1827133 h 5695949"/>
              <a:gd name="connsiteX107" fmla="*/ 267256 w 5695950"/>
              <a:gd name="connsiteY107" fmla="*/ 1621960 h 5695949"/>
              <a:gd name="connsiteX108" fmla="*/ 495856 w 5695950"/>
              <a:gd name="connsiteY108" fmla="*/ 1226013 h 5695949"/>
              <a:gd name="connsiteX109" fmla="*/ 852358 w 5695950"/>
              <a:gd name="connsiteY109" fmla="*/ 1431839 h 5695949"/>
              <a:gd name="connsiteX110" fmla="*/ 876635 w 5695950"/>
              <a:gd name="connsiteY110" fmla="*/ 1396445 h 5695949"/>
              <a:gd name="connsiteX111" fmla="*/ 965166 w 5695950"/>
              <a:gd name="connsiteY111" fmla="*/ 1288455 h 5695949"/>
              <a:gd name="connsiteX112" fmla="*/ 672508 w 5695950"/>
              <a:gd name="connsiteY112" fmla="*/ 995796 h 5695949"/>
              <a:gd name="connsiteX113" fmla="*/ 995797 w 5695950"/>
              <a:gd name="connsiteY113" fmla="*/ 672507 h 5695949"/>
              <a:gd name="connsiteX114" fmla="*/ 1288342 w 5695950"/>
              <a:gd name="connsiteY114" fmla="*/ 965052 h 5695949"/>
              <a:gd name="connsiteX115" fmla="*/ 1410663 w 5695950"/>
              <a:gd name="connsiteY115" fmla="*/ 866227 h 5695949"/>
              <a:gd name="connsiteX116" fmla="*/ 1431633 w 5695950"/>
              <a:gd name="connsiteY116" fmla="*/ 851998 h 5695949"/>
              <a:gd name="connsiteX117" fmla="*/ 1226014 w 5695950"/>
              <a:gd name="connsiteY117" fmla="*/ 495855 h 5695949"/>
              <a:gd name="connsiteX118" fmla="*/ 1621961 w 5695950"/>
              <a:gd name="connsiteY118" fmla="*/ 267255 h 5695949"/>
              <a:gd name="connsiteX119" fmla="*/ 1827167 w 5695950"/>
              <a:gd name="connsiteY119" fmla="*/ 622683 h 5695949"/>
              <a:gd name="connsiteX120" fmla="*/ 1966438 w 5695950"/>
              <a:gd name="connsiteY120" fmla="*/ 563581 h 5695949"/>
              <a:gd name="connsiteX121" fmla="*/ 1996410 w 5695950"/>
              <a:gd name="connsiteY121" fmla="*/ 553132 h 5695949"/>
              <a:gd name="connsiteX122" fmla="*/ 1890054 w 5695950"/>
              <a:gd name="connsiteY122" fmla="*/ 156207 h 5695949"/>
              <a:gd name="connsiteX123" fmla="*/ 2331676 w 5695950"/>
              <a:gd name="connsiteY123" fmla="*/ 37875 h 5695949"/>
              <a:gd name="connsiteX124" fmla="*/ 2437917 w 5695950"/>
              <a:gd name="connsiteY124" fmla="*/ 434373 h 5695949"/>
              <a:gd name="connsiteX125" fmla="*/ 2597689 w 5695950"/>
              <a:gd name="connsiteY125" fmla="*/ 412688 h 5695949"/>
              <a:gd name="connsiteX126" fmla="*/ 2619375 w 5695950"/>
              <a:gd name="connsiteY126" fmla="*/ 411593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695950" h="5695949">
                <a:moveTo>
                  <a:pt x="2847975" y="676274"/>
                </a:moveTo>
                <a:cubicBezTo>
                  <a:pt x="1648578" y="676274"/>
                  <a:pt x="676275" y="1648577"/>
                  <a:pt x="676275" y="2847974"/>
                </a:cubicBezTo>
                <a:cubicBezTo>
                  <a:pt x="676275" y="4047371"/>
                  <a:pt x="1648578" y="5019674"/>
                  <a:pt x="2847975" y="5019674"/>
                </a:cubicBezTo>
                <a:cubicBezTo>
                  <a:pt x="4047372" y="5019674"/>
                  <a:pt x="5019675" y="4047371"/>
                  <a:pt x="5019675" y="2847974"/>
                </a:cubicBezTo>
                <a:cubicBezTo>
                  <a:pt x="5019675" y="1648577"/>
                  <a:pt x="4047372" y="676274"/>
                  <a:pt x="2847975" y="676274"/>
                </a:cubicBezTo>
                <a:close/>
                <a:moveTo>
                  <a:pt x="2619375" y="0"/>
                </a:moveTo>
                <a:lnTo>
                  <a:pt x="3076575" y="0"/>
                </a:lnTo>
                <a:lnTo>
                  <a:pt x="3076575" y="411593"/>
                </a:lnTo>
                <a:lnTo>
                  <a:pt x="3098261" y="412688"/>
                </a:lnTo>
                <a:lnTo>
                  <a:pt x="3257470" y="436477"/>
                </a:lnTo>
                <a:lnTo>
                  <a:pt x="3364275" y="37877"/>
                </a:lnTo>
                <a:lnTo>
                  <a:pt x="3805896" y="156207"/>
                </a:lnTo>
                <a:lnTo>
                  <a:pt x="3699210" y="554367"/>
                </a:lnTo>
                <a:lnTo>
                  <a:pt x="3759443" y="575366"/>
                </a:lnTo>
                <a:lnTo>
                  <a:pt x="3868148" y="623783"/>
                </a:lnTo>
                <a:lnTo>
                  <a:pt x="4073989" y="267255"/>
                </a:lnTo>
                <a:lnTo>
                  <a:pt x="4469936" y="495855"/>
                </a:lnTo>
                <a:lnTo>
                  <a:pt x="4264139" y="852307"/>
                </a:lnTo>
                <a:lnTo>
                  <a:pt x="4379437" y="938160"/>
                </a:lnTo>
                <a:lnTo>
                  <a:pt x="4408466" y="964195"/>
                </a:lnTo>
                <a:lnTo>
                  <a:pt x="4700153" y="672508"/>
                </a:lnTo>
                <a:lnTo>
                  <a:pt x="5023442" y="995796"/>
                </a:lnTo>
                <a:lnTo>
                  <a:pt x="4731730" y="1287508"/>
                </a:lnTo>
                <a:lnTo>
                  <a:pt x="4758365" y="1317229"/>
                </a:lnTo>
                <a:lnTo>
                  <a:pt x="4843056" y="1432149"/>
                </a:lnTo>
                <a:lnTo>
                  <a:pt x="5200094" y="1226013"/>
                </a:lnTo>
                <a:lnTo>
                  <a:pt x="5428694" y="1621960"/>
                </a:lnTo>
                <a:lnTo>
                  <a:pt x="5073261" y="1827169"/>
                </a:lnTo>
                <a:lnTo>
                  <a:pt x="5076247" y="1833051"/>
                </a:lnTo>
                <a:lnTo>
                  <a:pt x="5140829" y="1996942"/>
                </a:lnTo>
                <a:lnTo>
                  <a:pt x="5539742" y="1890053"/>
                </a:lnTo>
                <a:lnTo>
                  <a:pt x="5658074" y="2331675"/>
                </a:lnTo>
                <a:lnTo>
                  <a:pt x="5258292" y="2438796"/>
                </a:lnTo>
                <a:lnTo>
                  <a:pt x="5281416" y="2580137"/>
                </a:lnTo>
                <a:lnTo>
                  <a:pt x="5283538" y="2619374"/>
                </a:lnTo>
                <a:lnTo>
                  <a:pt x="5695950" y="2619374"/>
                </a:lnTo>
                <a:lnTo>
                  <a:pt x="5695950" y="3076574"/>
                </a:lnTo>
                <a:lnTo>
                  <a:pt x="5285077" y="3076574"/>
                </a:lnTo>
                <a:lnTo>
                  <a:pt x="5284781" y="3082817"/>
                </a:lnTo>
                <a:lnTo>
                  <a:pt x="5260299" y="3257690"/>
                </a:lnTo>
                <a:lnTo>
                  <a:pt x="5658074" y="3364274"/>
                </a:lnTo>
                <a:lnTo>
                  <a:pt x="5539742" y="3805895"/>
                </a:lnTo>
                <a:lnTo>
                  <a:pt x="5143350" y="3699682"/>
                </a:lnTo>
                <a:lnTo>
                  <a:pt x="5141189" y="3706321"/>
                </a:lnTo>
                <a:cubicBezTo>
                  <a:pt x="5121205" y="3759686"/>
                  <a:pt x="5099412" y="3812167"/>
                  <a:pt x="5075885" y="3863690"/>
                </a:cubicBezTo>
                <a:lnTo>
                  <a:pt x="5073325" y="3868816"/>
                </a:lnTo>
                <a:lnTo>
                  <a:pt x="5428694" y="4073988"/>
                </a:lnTo>
                <a:lnTo>
                  <a:pt x="5200094" y="4469935"/>
                </a:lnTo>
                <a:lnTo>
                  <a:pt x="4843593" y="4264109"/>
                </a:lnTo>
                <a:lnTo>
                  <a:pt x="4819316" y="4299503"/>
                </a:lnTo>
                <a:lnTo>
                  <a:pt x="4730784" y="4407494"/>
                </a:lnTo>
                <a:lnTo>
                  <a:pt x="5023442" y="4700152"/>
                </a:lnTo>
                <a:lnTo>
                  <a:pt x="4700153" y="5023441"/>
                </a:lnTo>
                <a:lnTo>
                  <a:pt x="4407609" y="4730897"/>
                </a:lnTo>
                <a:lnTo>
                  <a:pt x="4285288" y="4829722"/>
                </a:lnTo>
                <a:lnTo>
                  <a:pt x="4264317" y="4843950"/>
                </a:lnTo>
                <a:lnTo>
                  <a:pt x="4469936" y="5200093"/>
                </a:lnTo>
                <a:lnTo>
                  <a:pt x="4073989" y="5428693"/>
                </a:lnTo>
                <a:lnTo>
                  <a:pt x="3868784" y="5073266"/>
                </a:lnTo>
                <a:lnTo>
                  <a:pt x="3729513" y="5132368"/>
                </a:lnTo>
                <a:lnTo>
                  <a:pt x="3699541" y="5142817"/>
                </a:lnTo>
                <a:lnTo>
                  <a:pt x="3805896" y="5539741"/>
                </a:lnTo>
                <a:lnTo>
                  <a:pt x="3364275" y="5658073"/>
                </a:lnTo>
                <a:lnTo>
                  <a:pt x="3258034" y="5261576"/>
                </a:lnTo>
                <a:lnTo>
                  <a:pt x="3098261" y="5283261"/>
                </a:lnTo>
                <a:lnTo>
                  <a:pt x="3076575" y="5284356"/>
                </a:lnTo>
                <a:lnTo>
                  <a:pt x="3076575" y="5695949"/>
                </a:lnTo>
                <a:lnTo>
                  <a:pt x="2619375" y="5695949"/>
                </a:lnTo>
                <a:lnTo>
                  <a:pt x="2619375" y="5284356"/>
                </a:lnTo>
                <a:lnTo>
                  <a:pt x="2597689" y="5283261"/>
                </a:lnTo>
                <a:lnTo>
                  <a:pt x="2438481" y="5259472"/>
                </a:lnTo>
                <a:lnTo>
                  <a:pt x="2331676" y="5658073"/>
                </a:lnTo>
                <a:lnTo>
                  <a:pt x="1890054" y="5539741"/>
                </a:lnTo>
                <a:lnTo>
                  <a:pt x="1996741" y="5141581"/>
                </a:lnTo>
                <a:lnTo>
                  <a:pt x="1936507" y="5120582"/>
                </a:lnTo>
                <a:lnTo>
                  <a:pt x="1827802" y="5072166"/>
                </a:lnTo>
                <a:lnTo>
                  <a:pt x="1621961" y="5428693"/>
                </a:lnTo>
                <a:lnTo>
                  <a:pt x="1226014" y="5200093"/>
                </a:lnTo>
                <a:lnTo>
                  <a:pt x="1431812" y="4843641"/>
                </a:lnTo>
                <a:lnTo>
                  <a:pt x="1316513" y="4757789"/>
                </a:lnTo>
                <a:lnTo>
                  <a:pt x="1287484" y="4731755"/>
                </a:lnTo>
                <a:lnTo>
                  <a:pt x="995797" y="5023441"/>
                </a:lnTo>
                <a:lnTo>
                  <a:pt x="672508" y="4700152"/>
                </a:lnTo>
                <a:lnTo>
                  <a:pt x="964220" y="4408440"/>
                </a:lnTo>
                <a:lnTo>
                  <a:pt x="937585" y="4378720"/>
                </a:lnTo>
                <a:lnTo>
                  <a:pt x="852894" y="4263799"/>
                </a:lnTo>
                <a:lnTo>
                  <a:pt x="495856" y="4469935"/>
                </a:lnTo>
                <a:lnTo>
                  <a:pt x="267256" y="4073988"/>
                </a:lnTo>
                <a:lnTo>
                  <a:pt x="622689" y="3868779"/>
                </a:lnTo>
                <a:lnTo>
                  <a:pt x="619704" y="3862897"/>
                </a:lnTo>
                <a:lnTo>
                  <a:pt x="555121" y="3699007"/>
                </a:lnTo>
                <a:lnTo>
                  <a:pt x="156208" y="3805895"/>
                </a:lnTo>
                <a:lnTo>
                  <a:pt x="37876" y="3364274"/>
                </a:lnTo>
                <a:lnTo>
                  <a:pt x="437659" y="3257153"/>
                </a:lnTo>
                <a:lnTo>
                  <a:pt x="414535" y="3115812"/>
                </a:lnTo>
                <a:lnTo>
                  <a:pt x="412413" y="3076574"/>
                </a:lnTo>
                <a:lnTo>
                  <a:pt x="0" y="3076574"/>
                </a:lnTo>
                <a:lnTo>
                  <a:pt x="0" y="2619374"/>
                </a:lnTo>
                <a:lnTo>
                  <a:pt x="410874" y="2619374"/>
                </a:lnTo>
                <a:lnTo>
                  <a:pt x="411169" y="2613132"/>
                </a:lnTo>
                <a:lnTo>
                  <a:pt x="435652" y="2438258"/>
                </a:lnTo>
                <a:lnTo>
                  <a:pt x="37876" y="2331675"/>
                </a:lnTo>
                <a:lnTo>
                  <a:pt x="156208" y="1890053"/>
                </a:lnTo>
                <a:lnTo>
                  <a:pt x="552600" y="1996266"/>
                </a:lnTo>
                <a:lnTo>
                  <a:pt x="554762" y="1989628"/>
                </a:lnTo>
                <a:cubicBezTo>
                  <a:pt x="574745" y="1936263"/>
                  <a:pt x="596538" y="1883782"/>
                  <a:pt x="620066" y="1832259"/>
                </a:cubicBezTo>
                <a:lnTo>
                  <a:pt x="622625" y="1827133"/>
                </a:lnTo>
                <a:lnTo>
                  <a:pt x="267256" y="1621960"/>
                </a:lnTo>
                <a:lnTo>
                  <a:pt x="495856" y="1226013"/>
                </a:lnTo>
                <a:lnTo>
                  <a:pt x="852358" y="1431839"/>
                </a:lnTo>
                <a:lnTo>
                  <a:pt x="876635" y="1396445"/>
                </a:lnTo>
                <a:lnTo>
                  <a:pt x="965166" y="1288455"/>
                </a:lnTo>
                <a:lnTo>
                  <a:pt x="672508" y="995796"/>
                </a:lnTo>
                <a:lnTo>
                  <a:pt x="995797" y="672507"/>
                </a:lnTo>
                <a:lnTo>
                  <a:pt x="1288342" y="965052"/>
                </a:lnTo>
                <a:lnTo>
                  <a:pt x="1410663" y="866227"/>
                </a:lnTo>
                <a:lnTo>
                  <a:pt x="1431633" y="851998"/>
                </a:lnTo>
                <a:lnTo>
                  <a:pt x="1226014" y="495855"/>
                </a:lnTo>
                <a:lnTo>
                  <a:pt x="1621961" y="267255"/>
                </a:lnTo>
                <a:lnTo>
                  <a:pt x="1827167" y="622683"/>
                </a:lnTo>
                <a:lnTo>
                  <a:pt x="1966438" y="563581"/>
                </a:lnTo>
                <a:lnTo>
                  <a:pt x="1996410" y="553132"/>
                </a:lnTo>
                <a:lnTo>
                  <a:pt x="1890054" y="156207"/>
                </a:lnTo>
                <a:lnTo>
                  <a:pt x="2331676" y="37875"/>
                </a:lnTo>
                <a:lnTo>
                  <a:pt x="2437917" y="434373"/>
                </a:lnTo>
                <a:lnTo>
                  <a:pt x="2597689" y="412688"/>
                </a:lnTo>
                <a:lnTo>
                  <a:pt x="2619375" y="411593"/>
                </a:lnTo>
                <a:close/>
              </a:path>
            </a:pathLst>
          </a:custGeom>
          <a:solidFill>
            <a:srgbClr val="00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819488" y="3572820"/>
            <a:ext cx="1661418" cy="934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752977" y="3488545"/>
            <a:ext cx="1641580" cy="90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207023" y="2379194"/>
            <a:ext cx="1984432" cy="1293030"/>
            <a:chOff x="4207023" y="2379194"/>
            <a:chExt cx="1984432" cy="1293030"/>
          </a:xfrm>
        </p:grpSpPr>
        <p:sp>
          <p:nvSpPr>
            <p:cNvPr id="94" name="직사각형 93"/>
            <p:cNvSpPr/>
            <p:nvPr/>
          </p:nvSpPr>
          <p:spPr>
            <a:xfrm>
              <a:off x="4207023" y="2902783"/>
              <a:ext cx="198443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The text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demonstrates How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your own text will look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when you replace the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placeholder with your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</a:t>
              </a:r>
              <a:r>
                <a:rPr lang="en-US" altLang="ko-KR" sz="11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own text.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472116" y="2379194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noProof="1">
                  <a:solidFill>
                    <a:srgbClr val="000000"/>
                  </a:solidFill>
                  <a:latin typeface="Arial" charset="0"/>
                </a:rPr>
                <a:t>CONTENTS</a:t>
              </a:r>
              <a:endParaRPr lang="en-US" altLang="ko-KR" noProof="1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88" grpId="0" animBg="1"/>
      <p:bldP spid="89" grpId="0" animBg="1"/>
      <p:bldP spid="90" grpId="0" animBg="1"/>
      <p:bldP spid="91" grpId="0" animBg="1"/>
      <p:bldP spid="95" grpId="0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>
          <a:xfrm>
            <a:off x="2648739" y="4154547"/>
            <a:ext cx="1838983" cy="2192594"/>
          </a:xfrm>
          <a:prstGeom prst="roundRect">
            <a:avLst>
              <a:gd name="adj" fmla="val 5010"/>
            </a:avLst>
          </a:prstGeom>
          <a:gradFill flip="none" rotWithShape="1">
            <a:gsLst>
              <a:gs pos="8000">
                <a:srgbClr val="9172B3"/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665248" y="3579359"/>
            <a:ext cx="1854987" cy="2672871"/>
          </a:xfrm>
          <a:prstGeom prst="roundRect">
            <a:avLst>
              <a:gd name="adj" fmla="val 5010"/>
            </a:avLst>
          </a:prstGeom>
          <a:gradFill flip="none" rotWithShape="1">
            <a:gsLst>
              <a:gs pos="8000">
                <a:srgbClr val="EC6529"/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677858" y="2989424"/>
            <a:ext cx="1855531" cy="2826293"/>
          </a:xfrm>
          <a:prstGeom prst="roundRect">
            <a:avLst>
              <a:gd name="adj" fmla="val 5010"/>
            </a:avLst>
          </a:prstGeom>
          <a:gradFill flip="none" rotWithShape="1">
            <a:gsLst>
              <a:gs pos="8000">
                <a:srgbClr val="FFC945"/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25431" y="4803476"/>
            <a:ext cx="1838997" cy="1936580"/>
          </a:xfrm>
          <a:prstGeom prst="roundRect">
            <a:avLst>
              <a:gd name="adj" fmla="val 5010"/>
            </a:avLst>
          </a:prstGeom>
          <a:gradFill>
            <a:gsLst>
              <a:gs pos="8000">
                <a:srgbClr val="009CA7"/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4" name="육각형 3"/>
          <p:cNvSpPr/>
          <p:nvPr/>
        </p:nvSpPr>
        <p:spPr>
          <a:xfrm>
            <a:off x="620530" y="4267545"/>
            <a:ext cx="1844833" cy="1080120"/>
          </a:xfrm>
          <a:prstGeom prst="hexagon">
            <a:avLst/>
          </a:prstGeom>
          <a:solidFill>
            <a:srgbClr val="009CA7">
              <a:alpha val="56000"/>
            </a:srgbClr>
          </a:solidFill>
          <a:ln w="9525">
            <a:noFill/>
            <a:round/>
            <a:headEnd/>
            <a:tailEnd/>
          </a:ln>
          <a:effectLst/>
          <a:scene3d>
            <a:camera prst="perspectiveFront" fov="0">
              <a:rot lat="19199986" lon="0" rev="0"/>
            </a:camera>
            <a:lightRig rig="twoPt" dir="t">
              <a:rot lat="0" lon="0" rev="600000"/>
            </a:lightRig>
          </a:scene3d>
          <a:sp3d extrusionH="25400" prstMaterial="matte">
            <a:bevelT w="0" h="1016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육각형 4"/>
          <p:cNvSpPr/>
          <p:nvPr/>
        </p:nvSpPr>
        <p:spPr>
          <a:xfrm>
            <a:off x="2642889" y="3668485"/>
            <a:ext cx="1844833" cy="1080120"/>
          </a:xfrm>
          <a:prstGeom prst="hexagon">
            <a:avLst/>
          </a:prstGeom>
          <a:solidFill>
            <a:srgbClr val="9172B3">
              <a:alpha val="65000"/>
            </a:srgbClr>
          </a:solidFill>
          <a:ln w="9525">
            <a:noFill/>
            <a:round/>
            <a:headEnd/>
            <a:tailEnd/>
          </a:ln>
          <a:effectLst/>
          <a:scene3d>
            <a:camera prst="perspectiveFront" fov="0">
              <a:rot lat="19199986" lon="0" rev="0"/>
            </a:camera>
            <a:lightRig rig="twoPt" dir="t">
              <a:rot lat="0" lon="0" rev="600000"/>
            </a:lightRig>
          </a:scene3d>
          <a:sp3d extrusionH="25400" prstMaterial="matte">
            <a:bevelT w="0" h="1016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육각형 5"/>
          <p:cNvSpPr/>
          <p:nvPr/>
        </p:nvSpPr>
        <p:spPr>
          <a:xfrm>
            <a:off x="4665248" y="3069424"/>
            <a:ext cx="1844833" cy="1080120"/>
          </a:xfrm>
          <a:prstGeom prst="hexagon">
            <a:avLst/>
          </a:prstGeom>
          <a:solidFill>
            <a:srgbClr val="EC6529">
              <a:alpha val="58000"/>
            </a:srgbClr>
          </a:solidFill>
          <a:ln w="9525">
            <a:noFill/>
            <a:round/>
            <a:headEnd/>
            <a:tailEnd/>
          </a:ln>
          <a:effectLst/>
          <a:scene3d>
            <a:camera prst="perspectiveFront" fov="0">
              <a:rot lat="19199986" lon="0" rev="0"/>
            </a:camera>
            <a:lightRig rig="twoPt" dir="t">
              <a:rot lat="0" lon="0" rev="600000"/>
            </a:lightRig>
          </a:scene3d>
          <a:sp3d extrusionH="25400" prstMaterial="matte">
            <a:bevelT w="0" h="1016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육각형 6"/>
          <p:cNvSpPr/>
          <p:nvPr/>
        </p:nvSpPr>
        <p:spPr>
          <a:xfrm>
            <a:off x="6687607" y="2470363"/>
            <a:ext cx="1844833" cy="1080120"/>
          </a:xfrm>
          <a:prstGeom prst="hexagon">
            <a:avLst/>
          </a:prstGeom>
          <a:solidFill>
            <a:srgbClr val="FFC945">
              <a:alpha val="53000"/>
            </a:srgbClr>
          </a:solidFill>
          <a:ln w="9525">
            <a:noFill/>
            <a:round/>
            <a:headEnd/>
            <a:tailEnd/>
          </a:ln>
          <a:effectLst/>
          <a:scene3d>
            <a:camera prst="perspectiveFront" fov="0">
              <a:rot lat="19199986" lon="0" rev="0"/>
            </a:camera>
            <a:lightRig rig="twoPt" dir="t">
              <a:rot lat="0" lon="0" rev="600000"/>
            </a:lightRig>
          </a:scene3d>
          <a:sp3d extrusionH="25400" prstMaterial="matte">
            <a:bevelT w="0" h="1016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8153" y="5377162"/>
            <a:ext cx="1529586" cy="981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00512" y="4834679"/>
            <a:ext cx="1529586" cy="981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22871" y="4263739"/>
            <a:ext cx="1529586" cy="981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45230" y="3590742"/>
            <a:ext cx="1529586" cy="981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edit title style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</p:txBody>
      </p:sp>
      <p:sp>
        <p:nvSpPr>
          <p:cNvPr id="29" name="타원 28"/>
          <p:cNvSpPr/>
          <p:nvPr/>
        </p:nvSpPr>
        <p:spPr bwMode="auto">
          <a:xfrm>
            <a:off x="793742" y="4670779"/>
            <a:ext cx="1498409" cy="314505"/>
          </a:xfrm>
          <a:prstGeom prst="ellipse">
            <a:avLst/>
          </a:prstGeom>
          <a:gradFill flip="none" rotWithShape="1">
            <a:gsLst>
              <a:gs pos="8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816101" y="4096955"/>
            <a:ext cx="1498409" cy="314505"/>
          </a:xfrm>
          <a:prstGeom prst="ellipse">
            <a:avLst/>
          </a:prstGeom>
          <a:gradFill flip="none" rotWithShape="1">
            <a:gsLst>
              <a:gs pos="8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838460" y="3524172"/>
            <a:ext cx="1498409" cy="314505"/>
          </a:xfrm>
          <a:prstGeom prst="ellipse">
            <a:avLst/>
          </a:prstGeom>
          <a:gradFill flip="none" rotWithShape="1">
            <a:gsLst>
              <a:gs pos="8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860819" y="2900951"/>
            <a:ext cx="1498409" cy="314505"/>
          </a:xfrm>
          <a:prstGeom prst="ellipse">
            <a:avLst/>
          </a:prstGeom>
          <a:gradFill flip="none" rotWithShape="1">
            <a:gsLst>
              <a:gs pos="8000">
                <a:schemeClr val="tx1">
                  <a:alpha val="46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88328" y="3470636"/>
            <a:ext cx="1309237" cy="1309237"/>
            <a:chOff x="888328" y="3470636"/>
            <a:chExt cx="1309237" cy="1309237"/>
          </a:xfrm>
        </p:grpSpPr>
        <p:sp>
          <p:nvSpPr>
            <p:cNvPr id="27" name="타원 26"/>
            <p:cNvSpPr/>
            <p:nvPr/>
          </p:nvSpPr>
          <p:spPr>
            <a:xfrm>
              <a:off x="888328" y="3470636"/>
              <a:ext cx="1309237" cy="1309237"/>
            </a:xfrm>
            <a:prstGeom prst="ellipse">
              <a:avLst/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01939" y="3584247"/>
              <a:ext cx="1082014" cy="1082014"/>
            </a:xfrm>
            <a:prstGeom prst="ellipse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72011" y="3943509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b="1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2013</a:t>
              </a:r>
              <a:endParaRPr lang="en-US" altLang="ko-K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910687" y="2896812"/>
            <a:ext cx="1309237" cy="1309237"/>
            <a:chOff x="2910687" y="2896812"/>
            <a:chExt cx="1309237" cy="1309237"/>
          </a:xfrm>
        </p:grpSpPr>
        <p:sp>
          <p:nvSpPr>
            <p:cNvPr id="31" name="타원 30"/>
            <p:cNvSpPr/>
            <p:nvPr/>
          </p:nvSpPr>
          <p:spPr>
            <a:xfrm>
              <a:off x="2910687" y="2896812"/>
              <a:ext cx="1309237" cy="1309237"/>
            </a:xfrm>
            <a:prstGeom prst="ellipse">
              <a:avLst/>
            </a:pr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3024298" y="3010423"/>
              <a:ext cx="1082014" cy="1082014"/>
            </a:xfrm>
            <a:prstGeom prst="ellipse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185165" y="3375696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b="1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2014</a:t>
              </a:r>
              <a:endParaRPr lang="en-US" altLang="ko-K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33046" y="2324029"/>
            <a:ext cx="1309237" cy="1309237"/>
            <a:chOff x="4933046" y="2324029"/>
            <a:chExt cx="1309237" cy="1309237"/>
          </a:xfrm>
        </p:grpSpPr>
        <p:sp>
          <p:nvSpPr>
            <p:cNvPr id="34" name="타원 33"/>
            <p:cNvSpPr/>
            <p:nvPr/>
          </p:nvSpPr>
          <p:spPr>
            <a:xfrm>
              <a:off x="4933046" y="2324029"/>
              <a:ext cx="1309237" cy="1309237"/>
            </a:xfrm>
            <a:prstGeom prst="ellipse">
              <a:avLst/>
            </a:pr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046657" y="2437640"/>
              <a:ext cx="1082014" cy="1082014"/>
            </a:xfrm>
            <a:prstGeom prst="ellipse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98320" y="2807883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b="1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2015</a:t>
              </a:r>
              <a:endParaRPr lang="en-US" altLang="ko-K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955405" y="1700808"/>
            <a:ext cx="1309237" cy="1309237"/>
            <a:chOff x="6955405" y="1700808"/>
            <a:chExt cx="1309237" cy="1309237"/>
          </a:xfrm>
        </p:grpSpPr>
        <p:sp>
          <p:nvSpPr>
            <p:cNvPr id="37" name="타원 36"/>
            <p:cNvSpPr/>
            <p:nvPr/>
          </p:nvSpPr>
          <p:spPr>
            <a:xfrm>
              <a:off x="6955405" y="1700808"/>
              <a:ext cx="1309237" cy="1309237"/>
            </a:xfrm>
            <a:prstGeom prst="ellipse">
              <a:avLst/>
            </a:prstGeom>
            <a:solidFill>
              <a:srgbClr val="FCB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7069016" y="1814419"/>
              <a:ext cx="1082014" cy="1082014"/>
            </a:xfrm>
            <a:prstGeom prst="ellipse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240971" y="2173702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000" b="1" noProof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2016</a:t>
              </a:r>
              <a:endParaRPr lang="en-US" altLang="ko-K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endParaRPr>
            </a:p>
          </p:txBody>
        </p:sp>
      </p:grpSp>
      <p:sp>
        <p:nvSpPr>
          <p:cNvPr id="56" name="Rectangle 41"/>
          <p:cNvSpPr>
            <a:spLocks noChangeArrowheads="1"/>
          </p:cNvSpPr>
          <p:nvPr/>
        </p:nvSpPr>
        <p:spPr bwMode="auto">
          <a:xfrm>
            <a:off x="496632" y="1423618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57" name="Rectangle 41"/>
          <p:cNvSpPr>
            <a:spLocks noChangeArrowheads="1"/>
          </p:cNvSpPr>
          <p:nvPr/>
        </p:nvSpPr>
        <p:spPr bwMode="auto">
          <a:xfrm>
            <a:off x="496632" y="2079405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" name="위로 구부러진 화살표 2"/>
          <p:cNvSpPr/>
          <p:nvPr/>
        </p:nvSpPr>
        <p:spPr>
          <a:xfrm rot="740479">
            <a:off x="3192122" y="4230170"/>
            <a:ext cx="4806101" cy="2612849"/>
          </a:xfrm>
          <a:custGeom>
            <a:avLst/>
            <a:gdLst>
              <a:gd name="connsiteX0" fmla="*/ 7117407 w 7682280"/>
              <a:gd name="connsiteY0" fmla="*/ 0 h 2259494"/>
              <a:gd name="connsiteX1" fmla="*/ 7573761 w 7682280"/>
              <a:gd name="connsiteY1" fmla="*/ 564874 h 2259494"/>
              <a:gd name="connsiteX2" fmla="*/ 7291324 w 7682280"/>
              <a:gd name="connsiteY2" fmla="*/ 564874 h 2259494"/>
              <a:gd name="connsiteX3" fmla="*/ 3699921 w 7682280"/>
              <a:gd name="connsiteY3" fmla="*/ 2251765 h 2259494"/>
              <a:gd name="connsiteX4" fmla="*/ 6726450 w 7682280"/>
              <a:gd name="connsiteY4" fmla="*/ 564874 h 2259494"/>
              <a:gd name="connsiteX5" fmla="*/ 6444014 w 7682280"/>
              <a:gd name="connsiteY5" fmla="*/ 564874 h 2259494"/>
              <a:gd name="connsiteX6" fmla="*/ 7117407 w 7682280"/>
              <a:gd name="connsiteY6" fmla="*/ 0 h 2259494"/>
              <a:gd name="connsiteX0" fmla="*/ 3417485 w 7682280"/>
              <a:gd name="connsiteY0" fmla="*/ 2259494 h 2259494"/>
              <a:gd name="connsiteX1" fmla="*/ 0 w 7682280"/>
              <a:gd name="connsiteY1" fmla="*/ 0 h 2259494"/>
              <a:gd name="connsiteX2" fmla="*/ 564874 w 7682280"/>
              <a:gd name="connsiteY2" fmla="*/ 0 h 2259494"/>
              <a:gd name="connsiteX3" fmla="*/ 3982359 w 7682280"/>
              <a:gd name="connsiteY3" fmla="*/ 2259494 h 2259494"/>
              <a:gd name="connsiteX4" fmla="*/ 3417485 w 7682280"/>
              <a:gd name="connsiteY4" fmla="*/ 2259494 h 2259494"/>
              <a:gd name="connsiteX0" fmla="*/ 3699922 w 7682280"/>
              <a:gd name="connsiteY0" fmla="*/ 2251764 h 2259494"/>
              <a:gd name="connsiteX1" fmla="*/ 6726451 w 7682280"/>
              <a:gd name="connsiteY1" fmla="*/ 564873 h 2259494"/>
              <a:gd name="connsiteX2" fmla="*/ 6444014 w 7682280"/>
              <a:gd name="connsiteY2" fmla="*/ 564874 h 2259494"/>
              <a:gd name="connsiteX3" fmla="*/ 7117407 w 7682280"/>
              <a:gd name="connsiteY3" fmla="*/ 0 h 2259494"/>
              <a:gd name="connsiteX4" fmla="*/ 7573761 w 7682280"/>
              <a:gd name="connsiteY4" fmla="*/ 564874 h 2259494"/>
              <a:gd name="connsiteX5" fmla="*/ 7291324 w 7682280"/>
              <a:gd name="connsiteY5" fmla="*/ 564874 h 2259494"/>
              <a:gd name="connsiteX6" fmla="*/ 3982359 w 7682280"/>
              <a:gd name="connsiteY6" fmla="*/ 2259494 h 2259494"/>
              <a:gd name="connsiteX7" fmla="*/ 3417485 w 7682280"/>
              <a:gd name="connsiteY7" fmla="*/ 2259494 h 2259494"/>
              <a:gd name="connsiteX8" fmla="*/ 0 w 7682280"/>
              <a:gd name="connsiteY8" fmla="*/ 0 h 2259494"/>
              <a:gd name="connsiteX9" fmla="*/ 564874 w 7682280"/>
              <a:gd name="connsiteY9" fmla="*/ 0 h 2259494"/>
              <a:gd name="connsiteX10" fmla="*/ 3982359 w 7682280"/>
              <a:gd name="connsiteY10" fmla="*/ 2259494 h 2259494"/>
              <a:gd name="connsiteX0" fmla="*/ 7117407 w 7573761"/>
              <a:gd name="connsiteY0" fmla="*/ 0 h 2259570"/>
              <a:gd name="connsiteX1" fmla="*/ 7573761 w 7573761"/>
              <a:gd name="connsiteY1" fmla="*/ 564874 h 2259570"/>
              <a:gd name="connsiteX2" fmla="*/ 7291324 w 7573761"/>
              <a:gd name="connsiteY2" fmla="*/ 564874 h 2259570"/>
              <a:gd name="connsiteX3" fmla="*/ 3699921 w 7573761"/>
              <a:gd name="connsiteY3" fmla="*/ 2251765 h 2259570"/>
              <a:gd name="connsiteX4" fmla="*/ 6726450 w 7573761"/>
              <a:gd name="connsiteY4" fmla="*/ 564874 h 2259570"/>
              <a:gd name="connsiteX5" fmla="*/ 6444014 w 7573761"/>
              <a:gd name="connsiteY5" fmla="*/ 564874 h 2259570"/>
              <a:gd name="connsiteX6" fmla="*/ 7117407 w 7573761"/>
              <a:gd name="connsiteY6" fmla="*/ 0 h 2259570"/>
              <a:gd name="connsiteX0" fmla="*/ 3417485 w 7573761"/>
              <a:gd name="connsiteY0" fmla="*/ 2259494 h 2259570"/>
              <a:gd name="connsiteX1" fmla="*/ 0 w 7573761"/>
              <a:gd name="connsiteY1" fmla="*/ 0 h 2259570"/>
              <a:gd name="connsiteX2" fmla="*/ 564874 w 7573761"/>
              <a:gd name="connsiteY2" fmla="*/ 0 h 2259570"/>
              <a:gd name="connsiteX3" fmla="*/ 3982359 w 7573761"/>
              <a:gd name="connsiteY3" fmla="*/ 2259494 h 2259570"/>
              <a:gd name="connsiteX4" fmla="*/ 3417485 w 7573761"/>
              <a:gd name="connsiteY4" fmla="*/ 2259494 h 2259570"/>
              <a:gd name="connsiteX0" fmla="*/ 3699922 w 7573761"/>
              <a:gd name="connsiteY0" fmla="*/ 2251764 h 2259570"/>
              <a:gd name="connsiteX1" fmla="*/ 6726451 w 7573761"/>
              <a:gd name="connsiteY1" fmla="*/ 564873 h 2259570"/>
              <a:gd name="connsiteX2" fmla="*/ 6444014 w 7573761"/>
              <a:gd name="connsiteY2" fmla="*/ 564874 h 2259570"/>
              <a:gd name="connsiteX3" fmla="*/ 7117407 w 7573761"/>
              <a:gd name="connsiteY3" fmla="*/ 0 h 2259570"/>
              <a:gd name="connsiteX4" fmla="*/ 7573761 w 7573761"/>
              <a:gd name="connsiteY4" fmla="*/ 564874 h 2259570"/>
              <a:gd name="connsiteX5" fmla="*/ 7291324 w 7573761"/>
              <a:gd name="connsiteY5" fmla="*/ 564874 h 2259570"/>
              <a:gd name="connsiteX6" fmla="*/ 3982359 w 7573761"/>
              <a:gd name="connsiteY6" fmla="*/ 2259494 h 2259570"/>
              <a:gd name="connsiteX7" fmla="*/ 3417485 w 7573761"/>
              <a:gd name="connsiteY7" fmla="*/ 2259494 h 2259570"/>
              <a:gd name="connsiteX8" fmla="*/ 0 w 7573761"/>
              <a:gd name="connsiteY8" fmla="*/ 0 h 2259570"/>
              <a:gd name="connsiteX9" fmla="*/ 564874 w 7573761"/>
              <a:gd name="connsiteY9" fmla="*/ 0 h 2259570"/>
              <a:gd name="connsiteX10" fmla="*/ 3982359 w 7573761"/>
              <a:gd name="connsiteY10" fmla="*/ 2259494 h 2259570"/>
              <a:gd name="connsiteX11" fmla="*/ 3699922 w 7573761"/>
              <a:gd name="connsiteY11" fmla="*/ 2251764 h 2259570"/>
              <a:gd name="connsiteX0" fmla="*/ 7117407 w 7573761"/>
              <a:gd name="connsiteY0" fmla="*/ 0 h 2259570"/>
              <a:gd name="connsiteX1" fmla="*/ 7573761 w 7573761"/>
              <a:gd name="connsiteY1" fmla="*/ 564874 h 2259570"/>
              <a:gd name="connsiteX2" fmla="*/ 7291324 w 7573761"/>
              <a:gd name="connsiteY2" fmla="*/ 564874 h 2259570"/>
              <a:gd name="connsiteX3" fmla="*/ 3699921 w 7573761"/>
              <a:gd name="connsiteY3" fmla="*/ 2251765 h 2259570"/>
              <a:gd name="connsiteX4" fmla="*/ 6726450 w 7573761"/>
              <a:gd name="connsiteY4" fmla="*/ 564874 h 2259570"/>
              <a:gd name="connsiteX5" fmla="*/ 6444014 w 7573761"/>
              <a:gd name="connsiteY5" fmla="*/ 564874 h 2259570"/>
              <a:gd name="connsiteX6" fmla="*/ 7117407 w 7573761"/>
              <a:gd name="connsiteY6" fmla="*/ 0 h 2259570"/>
              <a:gd name="connsiteX0" fmla="*/ 3417485 w 7573761"/>
              <a:gd name="connsiteY0" fmla="*/ 2259494 h 2259570"/>
              <a:gd name="connsiteX1" fmla="*/ 0 w 7573761"/>
              <a:gd name="connsiteY1" fmla="*/ 0 h 2259570"/>
              <a:gd name="connsiteX2" fmla="*/ 564874 w 7573761"/>
              <a:gd name="connsiteY2" fmla="*/ 0 h 2259570"/>
              <a:gd name="connsiteX3" fmla="*/ 3982359 w 7573761"/>
              <a:gd name="connsiteY3" fmla="*/ 2259494 h 2259570"/>
              <a:gd name="connsiteX4" fmla="*/ 3417485 w 7573761"/>
              <a:gd name="connsiteY4" fmla="*/ 2259494 h 2259570"/>
              <a:gd name="connsiteX0" fmla="*/ 3699922 w 7573761"/>
              <a:gd name="connsiteY0" fmla="*/ 2251764 h 2259570"/>
              <a:gd name="connsiteX1" fmla="*/ 6726451 w 7573761"/>
              <a:gd name="connsiteY1" fmla="*/ 564873 h 2259570"/>
              <a:gd name="connsiteX2" fmla="*/ 6444014 w 7573761"/>
              <a:gd name="connsiteY2" fmla="*/ 564874 h 2259570"/>
              <a:gd name="connsiteX3" fmla="*/ 7117407 w 7573761"/>
              <a:gd name="connsiteY3" fmla="*/ 0 h 2259570"/>
              <a:gd name="connsiteX4" fmla="*/ 7573761 w 7573761"/>
              <a:gd name="connsiteY4" fmla="*/ 564874 h 2259570"/>
              <a:gd name="connsiteX5" fmla="*/ 7291324 w 7573761"/>
              <a:gd name="connsiteY5" fmla="*/ 564874 h 2259570"/>
              <a:gd name="connsiteX6" fmla="*/ 3982359 w 7573761"/>
              <a:gd name="connsiteY6" fmla="*/ 2259494 h 2259570"/>
              <a:gd name="connsiteX7" fmla="*/ 3417485 w 7573761"/>
              <a:gd name="connsiteY7" fmla="*/ 2259494 h 2259570"/>
              <a:gd name="connsiteX8" fmla="*/ 0 w 7573761"/>
              <a:gd name="connsiteY8" fmla="*/ 0 h 2259570"/>
              <a:gd name="connsiteX9" fmla="*/ 3982359 w 7573761"/>
              <a:gd name="connsiteY9" fmla="*/ 2259494 h 2259570"/>
              <a:gd name="connsiteX10" fmla="*/ 3699922 w 7573761"/>
              <a:gd name="connsiteY10" fmla="*/ 2251764 h 2259570"/>
              <a:gd name="connsiteX0" fmla="*/ 7117407 w 7573761"/>
              <a:gd name="connsiteY0" fmla="*/ 0 h 2259570"/>
              <a:gd name="connsiteX1" fmla="*/ 7573761 w 7573761"/>
              <a:gd name="connsiteY1" fmla="*/ 564874 h 2259570"/>
              <a:gd name="connsiteX2" fmla="*/ 7291324 w 7573761"/>
              <a:gd name="connsiteY2" fmla="*/ 564874 h 2259570"/>
              <a:gd name="connsiteX3" fmla="*/ 3699921 w 7573761"/>
              <a:gd name="connsiteY3" fmla="*/ 2251765 h 2259570"/>
              <a:gd name="connsiteX4" fmla="*/ 6726450 w 7573761"/>
              <a:gd name="connsiteY4" fmla="*/ 564874 h 2259570"/>
              <a:gd name="connsiteX5" fmla="*/ 6444014 w 7573761"/>
              <a:gd name="connsiteY5" fmla="*/ 564874 h 2259570"/>
              <a:gd name="connsiteX6" fmla="*/ 7117407 w 7573761"/>
              <a:gd name="connsiteY6" fmla="*/ 0 h 2259570"/>
              <a:gd name="connsiteX0" fmla="*/ 3417485 w 7573761"/>
              <a:gd name="connsiteY0" fmla="*/ 2259494 h 2259570"/>
              <a:gd name="connsiteX1" fmla="*/ 0 w 7573761"/>
              <a:gd name="connsiteY1" fmla="*/ 0 h 2259570"/>
              <a:gd name="connsiteX2" fmla="*/ 564874 w 7573761"/>
              <a:gd name="connsiteY2" fmla="*/ 0 h 2259570"/>
              <a:gd name="connsiteX3" fmla="*/ 3982359 w 7573761"/>
              <a:gd name="connsiteY3" fmla="*/ 2259494 h 2259570"/>
              <a:gd name="connsiteX4" fmla="*/ 3417485 w 7573761"/>
              <a:gd name="connsiteY4" fmla="*/ 2259494 h 2259570"/>
              <a:gd name="connsiteX0" fmla="*/ 3699922 w 7573761"/>
              <a:gd name="connsiteY0" fmla="*/ 2251764 h 2259570"/>
              <a:gd name="connsiteX1" fmla="*/ 6726451 w 7573761"/>
              <a:gd name="connsiteY1" fmla="*/ 564873 h 2259570"/>
              <a:gd name="connsiteX2" fmla="*/ 6444014 w 7573761"/>
              <a:gd name="connsiteY2" fmla="*/ 564874 h 2259570"/>
              <a:gd name="connsiteX3" fmla="*/ 7117407 w 7573761"/>
              <a:gd name="connsiteY3" fmla="*/ 0 h 2259570"/>
              <a:gd name="connsiteX4" fmla="*/ 7573761 w 7573761"/>
              <a:gd name="connsiteY4" fmla="*/ 564874 h 2259570"/>
              <a:gd name="connsiteX5" fmla="*/ 7291324 w 7573761"/>
              <a:gd name="connsiteY5" fmla="*/ 564874 h 2259570"/>
              <a:gd name="connsiteX6" fmla="*/ 3982359 w 7573761"/>
              <a:gd name="connsiteY6" fmla="*/ 2259494 h 2259570"/>
              <a:gd name="connsiteX7" fmla="*/ 3417485 w 7573761"/>
              <a:gd name="connsiteY7" fmla="*/ 2259494 h 2259570"/>
              <a:gd name="connsiteX8" fmla="*/ 3982359 w 7573761"/>
              <a:gd name="connsiteY8" fmla="*/ 2259494 h 2259570"/>
              <a:gd name="connsiteX9" fmla="*/ 3699922 w 7573761"/>
              <a:gd name="connsiteY9" fmla="*/ 2251764 h 2259570"/>
              <a:gd name="connsiteX0" fmla="*/ 6555254 w 7011608"/>
              <a:gd name="connsiteY0" fmla="*/ 0 h 2259570"/>
              <a:gd name="connsiteX1" fmla="*/ 7011608 w 7011608"/>
              <a:gd name="connsiteY1" fmla="*/ 564874 h 2259570"/>
              <a:gd name="connsiteX2" fmla="*/ 6729171 w 7011608"/>
              <a:gd name="connsiteY2" fmla="*/ 564874 h 2259570"/>
              <a:gd name="connsiteX3" fmla="*/ 3137768 w 7011608"/>
              <a:gd name="connsiteY3" fmla="*/ 2251765 h 2259570"/>
              <a:gd name="connsiteX4" fmla="*/ 6164297 w 7011608"/>
              <a:gd name="connsiteY4" fmla="*/ 564874 h 2259570"/>
              <a:gd name="connsiteX5" fmla="*/ 5881861 w 7011608"/>
              <a:gd name="connsiteY5" fmla="*/ 564874 h 2259570"/>
              <a:gd name="connsiteX6" fmla="*/ 6555254 w 7011608"/>
              <a:gd name="connsiteY6" fmla="*/ 0 h 2259570"/>
              <a:gd name="connsiteX0" fmla="*/ 2855332 w 7011608"/>
              <a:gd name="connsiteY0" fmla="*/ 2259494 h 2259570"/>
              <a:gd name="connsiteX1" fmla="*/ 2721 w 7011608"/>
              <a:gd name="connsiteY1" fmla="*/ 0 h 2259570"/>
              <a:gd name="connsiteX2" fmla="*/ 3420206 w 7011608"/>
              <a:gd name="connsiteY2" fmla="*/ 2259494 h 2259570"/>
              <a:gd name="connsiteX3" fmla="*/ 2855332 w 7011608"/>
              <a:gd name="connsiteY3" fmla="*/ 2259494 h 2259570"/>
              <a:gd name="connsiteX0" fmla="*/ 3137769 w 7011608"/>
              <a:gd name="connsiteY0" fmla="*/ 2251764 h 2259570"/>
              <a:gd name="connsiteX1" fmla="*/ 6164298 w 7011608"/>
              <a:gd name="connsiteY1" fmla="*/ 564873 h 2259570"/>
              <a:gd name="connsiteX2" fmla="*/ 5881861 w 7011608"/>
              <a:gd name="connsiteY2" fmla="*/ 564874 h 2259570"/>
              <a:gd name="connsiteX3" fmla="*/ 6555254 w 7011608"/>
              <a:gd name="connsiteY3" fmla="*/ 0 h 2259570"/>
              <a:gd name="connsiteX4" fmla="*/ 7011608 w 7011608"/>
              <a:gd name="connsiteY4" fmla="*/ 564874 h 2259570"/>
              <a:gd name="connsiteX5" fmla="*/ 6729171 w 7011608"/>
              <a:gd name="connsiteY5" fmla="*/ 564874 h 2259570"/>
              <a:gd name="connsiteX6" fmla="*/ 3420206 w 7011608"/>
              <a:gd name="connsiteY6" fmla="*/ 2259494 h 2259570"/>
              <a:gd name="connsiteX7" fmla="*/ 2855332 w 7011608"/>
              <a:gd name="connsiteY7" fmla="*/ 2259494 h 2259570"/>
              <a:gd name="connsiteX8" fmla="*/ 3420206 w 7011608"/>
              <a:gd name="connsiteY8" fmla="*/ 2259494 h 2259570"/>
              <a:gd name="connsiteX9" fmla="*/ 3137769 w 7011608"/>
              <a:gd name="connsiteY9" fmla="*/ 2251764 h 2259570"/>
              <a:gd name="connsiteX0" fmla="*/ 3699922 w 4156276"/>
              <a:gd name="connsiteY0" fmla="*/ 0 h 2259570"/>
              <a:gd name="connsiteX1" fmla="*/ 4156276 w 4156276"/>
              <a:gd name="connsiteY1" fmla="*/ 564874 h 2259570"/>
              <a:gd name="connsiteX2" fmla="*/ 3873839 w 4156276"/>
              <a:gd name="connsiteY2" fmla="*/ 564874 h 2259570"/>
              <a:gd name="connsiteX3" fmla="*/ 282436 w 4156276"/>
              <a:gd name="connsiteY3" fmla="*/ 2251765 h 2259570"/>
              <a:gd name="connsiteX4" fmla="*/ 3308965 w 4156276"/>
              <a:gd name="connsiteY4" fmla="*/ 564874 h 2259570"/>
              <a:gd name="connsiteX5" fmla="*/ 3026529 w 4156276"/>
              <a:gd name="connsiteY5" fmla="*/ 564874 h 2259570"/>
              <a:gd name="connsiteX6" fmla="*/ 3699922 w 4156276"/>
              <a:gd name="connsiteY6" fmla="*/ 0 h 2259570"/>
              <a:gd name="connsiteX0" fmla="*/ 0 w 4156276"/>
              <a:gd name="connsiteY0" fmla="*/ 2259494 h 2259570"/>
              <a:gd name="connsiteX1" fmla="*/ 564874 w 4156276"/>
              <a:gd name="connsiteY1" fmla="*/ 2259494 h 2259570"/>
              <a:gd name="connsiteX2" fmla="*/ 0 w 4156276"/>
              <a:gd name="connsiteY2" fmla="*/ 2259494 h 2259570"/>
              <a:gd name="connsiteX0" fmla="*/ 282437 w 4156276"/>
              <a:gd name="connsiteY0" fmla="*/ 2251764 h 2259570"/>
              <a:gd name="connsiteX1" fmla="*/ 3308966 w 4156276"/>
              <a:gd name="connsiteY1" fmla="*/ 564873 h 2259570"/>
              <a:gd name="connsiteX2" fmla="*/ 3026529 w 4156276"/>
              <a:gd name="connsiteY2" fmla="*/ 564874 h 2259570"/>
              <a:gd name="connsiteX3" fmla="*/ 3699922 w 4156276"/>
              <a:gd name="connsiteY3" fmla="*/ 0 h 2259570"/>
              <a:gd name="connsiteX4" fmla="*/ 4156276 w 4156276"/>
              <a:gd name="connsiteY4" fmla="*/ 564874 h 2259570"/>
              <a:gd name="connsiteX5" fmla="*/ 3873839 w 4156276"/>
              <a:gd name="connsiteY5" fmla="*/ 564874 h 2259570"/>
              <a:gd name="connsiteX6" fmla="*/ 564874 w 4156276"/>
              <a:gd name="connsiteY6" fmla="*/ 2259494 h 2259570"/>
              <a:gd name="connsiteX7" fmla="*/ 0 w 4156276"/>
              <a:gd name="connsiteY7" fmla="*/ 2259494 h 2259570"/>
              <a:gd name="connsiteX8" fmla="*/ 564874 w 4156276"/>
              <a:gd name="connsiteY8" fmla="*/ 2259494 h 2259570"/>
              <a:gd name="connsiteX9" fmla="*/ 282437 w 4156276"/>
              <a:gd name="connsiteY9" fmla="*/ 2251764 h 225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6276" h="2259570" stroke="0" extrusionOk="0">
                <a:moveTo>
                  <a:pt x="3699922" y="0"/>
                </a:moveTo>
                <a:lnTo>
                  <a:pt x="4156276" y="564874"/>
                </a:lnTo>
                <a:lnTo>
                  <a:pt x="3873839" y="564874"/>
                </a:lnTo>
                <a:cubicBezTo>
                  <a:pt x="3457736" y="1630367"/>
                  <a:pt x="1941152" y="2342710"/>
                  <a:pt x="282436" y="2251765"/>
                </a:cubicBezTo>
                <a:cubicBezTo>
                  <a:pt x="1731277" y="2172327"/>
                  <a:pt x="2945511" y="1495552"/>
                  <a:pt x="3308965" y="564874"/>
                </a:cubicBezTo>
                <a:lnTo>
                  <a:pt x="3026529" y="564874"/>
                </a:lnTo>
                <a:lnTo>
                  <a:pt x="3699922" y="0"/>
                </a:lnTo>
                <a:close/>
              </a:path>
              <a:path w="4156276" h="2259570" fill="darkenLess" stroke="0" extrusionOk="0">
                <a:moveTo>
                  <a:pt x="0" y="2259494"/>
                </a:moveTo>
                <a:lnTo>
                  <a:pt x="564874" y="2259494"/>
                </a:lnTo>
                <a:lnTo>
                  <a:pt x="0" y="2259494"/>
                </a:lnTo>
                <a:close/>
              </a:path>
              <a:path w="4156276" h="2259570" fill="none" extrusionOk="0">
                <a:moveTo>
                  <a:pt x="282437" y="2251764"/>
                </a:moveTo>
                <a:cubicBezTo>
                  <a:pt x="1731278" y="2172326"/>
                  <a:pt x="2945512" y="1495551"/>
                  <a:pt x="3308966" y="564873"/>
                </a:cubicBezTo>
                <a:lnTo>
                  <a:pt x="3026529" y="564874"/>
                </a:lnTo>
                <a:lnTo>
                  <a:pt x="3699922" y="0"/>
                </a:lnTo>
                <a:lnTo>
                  <a:pt x="4156276" y="564874"/>
                </a:lnTo>
                <a:lnTo>
                  <a:pt x="3873839" y="564874"/>
                </a:lnTo>
                <a:cubicBezTo>
                  <a:pt x="3484247" y="1562482"/>
                  <a:pt x="2123241" y="2259494"/>
                  <a:pt x="564874" y="2259494"/>
                </a:cubicBezTo>
                <a:lnTo>
                  <a:pt x="0" y="2259494"/>
                </a:lnTo>
                <a:lnTo>
                  <a:pt x="564874" y="2259494"/>
                </a:lnTo>
                <a:lnTo>
                  <a:pt x="282437" y="2251764"/>
                </a:lnTo>
                <a:close/>
              </a:path>
            </a:pathLst>
          </a:custGeom>
          <a:gradFill flip="none" rotWithShape="1">
            <a:gsLst>
              <a:gs pos="8000">
                <a:srgbClr val="226CC7"/>
              </a:gs>
              <a:gs pos="75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49" grpId="0" animBg="1"/>
      <p:bldP spid="4" grpId="0" animBg="1"/>
      <p:bldP spid="5" grpId="0" animBg="1"/>
      <p:bldP spid="6" grpId="0" animBg="1"/>
      <p:bldP spid="7" grpId="0" animBg="1"/>
      <p:bldP spid="12" grpId="0"/>
      <p:bldP spid="15" grpId="0"/>
      <p:bldP spid="16" grpId="0"/>
      <p:bldP spid="17" grpId="0"/>
      <p:bldP spid="29" grpId="0" animBg="1"/>
      <p:bldP spid="30" grpId="0" animBg="1"/>
      <p:bldP spid="33" grpId="0" animBg="1"/>
      <p:bldP spid="36" grpId="0" animBg="1"/>
      <p:bldP spid="56" grpId="0"/>
      <p:bldP spid="57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2267" y="1108507"/>
            <a:ext cx="8267542" cy="3505044"/>
            <a:chOff x="332267" y="1369584"/>
            <a:chExt cx="8267542" cy="3505044"/>
          </a:xfrm>
        </p:grpSpPr>
        <p:graphicFrame>
          <p:nvGraphicFramePr>
            <p:cNvPr id="3" name="차트 2"/>
            <p:cNvGraphicFramePr/>
            <p:nvPr>
              <p:extLst>
                <p:ext uri="{D42A27DB-BD31-4B8C-83A1-F6EECF244321}">
                  <p14:modId xmlns:p14="http://schemas.microsoft.com/office/powerpoint/2010/main" val="3471316512"/>
                </p:ext>
              </p:extLst>
            </p:nvPr>
          </p:nvGraphicFramePr>
          <p:xfrm>
            <a:off x="332267" y="1369584"/>
            <a:ext cx="8267542" cy="35050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7" name="그룹 6"/>
            <p:cNvGrpSpPr/>
            <p:nvPr/>
          </p:nvGrpSpPr>
          <p:grpSpPr>
            <a:xfrm>
              <a:off x="2843808" y="1635753"/>
              <a:ext cx="1036484" cy="254803"/>
              <a:chOff x="3141419" y="1883765"/>
              <a:chExt cx="960249" cy="236062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3141419" y="1883765"/>
                <a:ext cx="960249" cy="236062"/>
              </a:xfrm>
              <a:prstGeom prst="roundRect">
                <a:avLst>
                  <a:gd name="adj" fmla="val 50000"/>
                </a:avLst>
              </a:prstGeom>
              <a:solidFill>
                <a:srgbClr val="009CA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endParaRPr lang="en-US" altLang="ko-KR" sz="12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Arial" charset="0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198516" y="1884086"/>
                <a:ext cx="857199" cy="23524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50" b="1" noProof="1">
                    <a:solidFill>
                      <a:srgbClr val="000000"/>
                    </a:solidFill>
                    <a:latin typeface="Arial" charset="0"/>
                  </a:rPr>
                  <a:t>CONTENTS</a:t>
                </a:r>
                <a:endParaRPr lang="en-US" altLang="ko-KR" sz="1050" noProof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089114" y="2162709"/>
              <a:ext cx="1036484" cy="260821"/>
              <a:chOff x="4169390" y="2256509"/>
              <a:chExt cx="960249" cy="241638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4169390" y="2262085"/>
                <a:ext cx="960249" cy="236062"/>
              </a:xfrm>
              <a:prstGeom prst="roundRect">
                <a:avLst>
                  <a:gd name="adj" fmla="val 50000"/>
                </a:avLst>
              </a:prstGeom>
              <a:solidFill>
                <a:srgbClr val="EB701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endParaRPr lang="en-US" altLang="ko-KR" sz="12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Arial" charset="0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220914" y="2256509"/>
                <a:ext cx="857199" cy="235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50" b="1" noProof="1">
                    <a:solidFill>
                      <a:srgbClr val="000000"/>
                    </a:solidFill>
                    <a:latin typeface="Arial" charset="0"/>
                  </a:rPr>
                  <a:t>CONTENTS</a:t>
                </a:r>
                <a:endParaRPr lang="en-US" altLang="ko-KR" sz="1050" noProof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476354" y="3860282"/>
              <a:ext cx="1036484" cy="254803"/>
              <a:chOff x="5304592" y="3703031"/>
              <a:chExt cx="960249" cy="236062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5304592" y="3703031"/>
                <a:ext cx="960249" cy="236062"/>
              </a:xfrm>
              <a:prstGeom prst="roundRect">
                <a:avLst>
                  <a:gd name="adj" fmla="val 50000"/>
                </a:avLst>
              </a:prstGeom>
              <a:solidFill>
                <a:srgbClr val="FFC945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endParaRPr lang="en-US" altLang="ko-KR" sz="12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Arial" charset="0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356116" y="3703031"/>
                <a:ext cx="857199" cy="235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50" b="1" noProof="1">
                    <a:solidFill>
                      <a:srgbClr val="000000"/>
                    </a:solidFill>
                    <a:latin typeface="Arial" charset="0"/>
                  </a:rPr>
                  <a:t>CONTENTS</a:t>
                </a:r>
                <a:endParaRPr lang="en-US" altLang="ko-KR" sz="1050" noProof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092280" y="3376417"/>
              <a:ext cx="1036484" cy="254803"/>
              <a:chOff x="7472086" y="3227422"/>
              <a:chExt cx="960249" cy="236062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7472086" y="3227422"/>
                <a:ext cx="960249" cy="236062"/>
              </a:xfrm>
              <a:prstGeom prst="roundRect">
                <a:avLst>
                  <a:gd name="adj" fmla="val 50000"/>
                </a:avLst>
              </a:prstGeom>
              <a:solidFill>
                <a:srgbClr val="9172B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ts val="1300"/>
                  </a:lnSpc>
                </a:pPr>
                <a:endParaRPr lang="en-US" altLang="ko-KR" sz="12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Arial" charset="0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529957" y="3227422"/>
                <a:ext cx="857199" cy="235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50" b="1" noProof="1">
                    <a:solidFill>
                      <a:srgbClr val="000000"/>
                    </a:solidFill>
                    <a:latin typeface="Arial" charset="0"/>
                  </a:rPr>
                  <a:t>CONTENTS</a:t>
                </a:r>
                <a:endParaRPr lang="en-US" altLang="ko-KR" sz="1050" noProof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604014" y="5338942"/>
            <a:ext cx="79812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text. The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4014" y="4879720"/>
            <a:ext cx="1725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009CA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48940" y="1737925"/>
            <a:ext cx="2116787" cy="2455473"/>
            <a:chOff x="1748940" y="1737925"/>
            <a:chExt cx="2116787" cy="2455473"/>
          </a:xfrm>
        </p:grpSpPr>
        <p:sp>
          <p:nvSpPr>
            <p:cNvPr id="46" name="육각형 45"/>
            <p:cNvSpPr/>
            <p:nvPr/>
          </p:nvSpPr>
          <p:spPr>
            <a:xfrm rot="5400000">
              <a:off x="1579597" y="1907268"/>
              <a:ext cx="2455473" cy="2116787"/>
            </a:xfrm>
            <a:prstGeom prst="hexagon">
              <a:avLst/>
            </a:prstGeom>
            <a:gradFill flip="none" rotWithShape="1">
              <a:gsLst>
                <a:gs pos="8000">
                  <a:srgbClr val="009CA7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육각형 4"/>
            <p:cNvSpPr/>
            <p:nvPr/>
          </p:nvSpPr>
          <p:spPr>
            <a:xfrm rot="5400000">
              <a:off x="1681748" y="1993377"/>
              <a:ext cx="2232248" cy="1924352"/>
            </a:xfrm>
            <a:prstGeom prst="hexagon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90500" dir="3720000" sx="94000" sy="94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27566" y="1737925"/>
            <a:ext cx="2116787" cy="2455473"/>
            <a:chOff x="4027566" y="1737925"/>
            <a:chExt cx="2116787" cy="2455473"/>
          </a:xfrm>
        </p:grpSpPr>
        <p:sp>
          <p:nvSpPr>
            <p:cNvPr id="47" name="육각형 46"/>
            <p:cNvSpPr/>
            <p:nvPr/>
          </p:nvSpPr>
          <p:spPr>
            <a:xfrm rot="5400000">
              <a:off x="3858223" y="1907268"/>
              <a:ext cx="2455473" cy="2116787"/>
            </a:xfrm>
            <a:prstGeom prst="hexagon">
              <a:avLst/>
            </a:prstGeom>
            <a:gradFill flip="none" rotWithShape="1">
              <a:gsLst>
                <a:gs pos="8000">
                  <a:srgbClr val="9172B3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육각형 47"/>
            <p:cNvSpPr/>
            <p:nvPr/>
          </p:nvSpPr>
          <p:spPr>
            <a:xfrm rot="5400000">
              <a:off x="3960374" y="1993377"/>
              <a:ext cx="2232248" cy="1924352"/>
            </a:xfrm>
            <a:prstGeom prst="hexagon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90500" dir="3720000" sx="94000" sy="94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모서리가 둥근 직사각형 61"/>
          <p:cNvSpPr/>
          <p:nvPr/>
        </p:nvSpPr>
        <p:spPr>
          <a:xfrm rot="2700000">
            <a:off x="5311543" y="1736266"/>
            <a:ext cx="649208" cy="649208"/>
          </a:xfrm>
          <a:prstGeom prst="roundRect">
            <a:avLst/>
          </a:prstGeom>
          <a:solidFill>
            <a:srgbClr val="8C9EAC"/>
          </a:solidFill>
          <a:ln w="25400" cap="flat" cmpd="sng" algn="ctr">
            <a:noFill/>
            <a:prstDash val="solid"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5400" h="12700"/>
            <a:contourClr>
              <a:srgbClr val="758B9B"/>
            </a:contourClr>
          </a:sp3d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72955" y="3854936"/>
            <a:ext cx="2116787" cy="2455473"/>
            <a:chOff x="2872955" y="3854936"/>
            <a:chExt cx="2116787" cy="2455473"/>
          </a:xfrm>
        </p:grpSpPr>
        <p:sp>
          <p:nvSpPr>
            <p:cNvPr id="64" name="육각형 63"/>
            <p:cNvSpPr/>
            <p:nvPr/>
          </p:nvSpPr>
          <p:spPr>
            <a:xfrm rot="5400000">
              <a:off x="2703612" y="4024279"/>
              <a:ext cx="2455473" cy="2116787"/>
            </a:xfrm>
            <a:prstGeom prst="hexagon">
              <a:avLst/>
            </a:prstGeom>
            <a:gradFill flip="none" rotWithShape="1">
              <a:gsLst>
                <a:gs pos="8000">
                  <a:srgbClr val="EC6529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육각형 64"/>
            <p:cNvSpPr/>
            <p:nvPr/>
          </p:nvSpPr>
          <p:spPr>
            <a:xfrm rot="5400000">
              <a:off x="2805763" y="4110388"/>
              <a:ext cx="2232248" cy="1924352"/>
            </a:xfrm>
            <a:prstGeom prst="hexagon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90500" dir="3720000" sx="94000" sy="94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모서리가 둥근 직사각형 65"/>
          <p:cNvSpPr/>
          <p:nvPr/>
        </p:nvSpPr>
        <p:spPr>
          <a:xfrm rot="2700000">
            <a:off x="3084487" y="5684667"/>
            <a:ext cx="649208" cy="649208"/>
          </a:xfrm>
          <a:prstGeom prst="roundRect">
            <a:avLst/>
          </a:prstGeom>
          <a:solidFill>
            <a:srgbClr val="75858D"/>
          </a:solidFill>
          <a:ln>
            <a:noFill/>
          </a:ln>
          <a:effectLst>
            <a:outerShdw blurRad="2032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5400" h="12700"/>
            <a:contourClr>
              <a:schemeClr val="tx1">
                <a:lumMod val="65000"/>
                <a:lumOff val="3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25323" y="3854936"/>
            <a:ext cx="2116787" cy="2455473"/>
            <a:chOff x="5225323" y="3854936"/>
            <a:chExt cx="2116787" cy="2455473"/>
          </a:xfrm>
        </p:grpSpPr>
        <p:sp>
          <p:nvSpPr>
            <p:cNvPr id="67" name="육각형 66"/>
            <p:cNvSpPr/>
            <p:nvPr/>
          </p:nvSpPr>
          <p:spPr>
            <a:xfrm rot="5400000">
              <a:off x="5055980" y="4024279"/>
              <a:ext cx="2455473" cy="2116787"/>
            </a:xfrm>
            <a:prstGeom prst="hexagon">
              <a:avLst/>
            </a:prstGeom>
            <a:gradFill flip="none" rotWithShape="1">
              <a:gsLst>
                <a:gs pos="8000">
                  <a:srgbClr val="FFC945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육각형 67"/>
            <p:cNvSpPr/>
            <p:nvPr/>
          </p:nvSpPr>
          <p:spPr>
            <a:xfrm rot="5400000">
              <a:off x="5158131" y="4110388"/>
              <a:ext cx="2232248" cy="1924352"/>
            </a:xfrm>
            <a:prstGeom prst="hexagon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90500" dir="3720000" sx="94000" sy="94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18900000">
            <a:off x="1862379" y="1694618"/>
            <a:ext cx="732503" cy="732503"/>
            <a:chOff x="1732598" y="1770698"/>
            <a:chExt cx="640080" cy="64008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9839"/>
              </a:avLst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14715"/>
              </a:avLst>
            </a:prstGeom>
            <a:solidFill>
              <a:srgbClr val="009CA7"/>
            </a:solidFill>
            <a:ln w="69850">
              <a:solidFill>
                <a:schemeClr val="bg1">
                  <a:alpha val="3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945199" y="2571685"/>
            <a:ext cx="176270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4328" y="2571685"/>
            <a:ext cx="176270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051328" y="4593902"/>
            <a:ext cx="176270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96322" y="4593902"/>
            <a:ext cx="176270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859238" y="1838568"/>
            <a:ext cx="747559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bg1"/>
                </a:solidFill>
                <a:latin typeface="Arial" charset="0"/>
              </a:rPr>
              <a:t>01</a:t>
            </a:r>
            <a:endParaRPr lang="en-US" altLang="ko-KR" sz="14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rot="18900000">
            <a:off x="5260145" y="1714434"/>
            <a:ext cx="732503" cy="732503"/>
            <a:chOff x="1732598" y="1770698"/>
            <a:chExt cx="640080" cy="64008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9839"/>
              </a:avLst>
            </a:prstGeom>
            <a:solidFill>
              <a:srgbClr val="8865AC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14715"/>
              </a:avLst>
            </a:prstGeom>
            <a:solidFill>
              <a:srgbClr val="8865AC"/>
            </a:solidFill>
            <a:ln w="69850">
              <a:solidFill>
                <a:schemeClr val="bg1">
                  <a:alpha val="15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 rot="18900000">
            <a:off x="3042839" y="5640208"/>
            <a:ext cx="732503" cy="732503"/>
            <a:chOff x="1732598" y="1770698"/>
            <a:chExt cx="640080" cy="640080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9839"/>
              </a:avLst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14715"/>
              </a:avLst>
            </a:prstGeom>
            <a:solidFill>
              <a:srgbClr val="EC6529"/>
            </a:solidFill>
            <a:ln w="69850">
              <a:solidFill>
                <a:schemeClr val="bg1">
                  <a:alpha val="17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 rot="18900000">
            <a:off x="6485544" y="3734414"/>
            <a:ext cx="732503" cy="732503"/>
            <a:chOff x="1732598" y="1770698"/>
            <a:chExt cx="640080" cy="640080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>
                <a:gd name="adj" fmla="val 19839"/>
              </a:avLst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816163" y="1854263"/>
              <a:ext cx="472949" cy="472949"/>
            </a:xfrm>
            <a:prstGeom prst="roundRect">
              <a:avLst>
                <a:gd name="adj" fmla="val 14715"/>
              </a:avLst>
            </a:prstGeom>
            <a:solidFill>
              <a:srgbClr val="FFC945"/>
            </a:solidFill>
            <a:ln w="69850">
              <a:solidFill>
                <a:schemeClr val="bg1">
                  <a:alpha val="24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252849" y="1838568"/>
            <a:ext cx="747559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bg1"/>
                </a:solidFill>
                <a:latin typeface="Arial" charset="0"/>
              </a:rPr>
              <a:t>02</a:t>
            </a:r>
            <a:endParaRPr lang="en-US" altLang="ko-KR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78016" y="3894158"/>
            <a:ext cx="747559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bg1"/>
                </a:solidFill>
                <a:latin typeface="Arial" charset="0"/>
              </a:rPr>
              <a:t>04</a:t>
            </a:r>
            <a:endParaRPr lang="en-US" altLang="ko-KR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012489" y="5790490"/>
            <a:ext cx="747559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noProof="1" smtClean="0">
                <a:solidFill>
                  <a:schemeClr val="bg1"/>
                </a:solidFill>
                <a:latin typeface="Arial" charset="0"/>
              </a:rPr>
              <a:t>03</a:t>
            </a:r>
            <a:endParaRPr lang="en-US" altLang="ko-KR" sz="1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364639" y="2215284"/>
            <a:ext cx="2132874" cy="81110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6471" y="4301416"/>
            <a:ext cx="2132874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364639" y="2952703"/>
            <a:ext cx="2132874" cy="81110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26471" y="5083081"/>
            <a:ext cx="2132874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6" grpId="0" animBg="1"/>
      <p:bldP spid="70" grpId="0"/>
      <p:bldP spid="71" grpId="0"/>
      <p:bldP spid="72" grpId="0"/>
      <p:bldP spid="73" grpId="0"/>
      <p:bldP spid="74" grpId="0"/>
      <p:bldP spid="75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331640" y="2195736"/>
            <a:ext cx="6480720" cy="4320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base" latinLnBrk="1" hangingPunct="1">
              <a:lnSpc>
                <a:spcPct val="12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Our company wishes to own a successful presentation to provide a variety of Presentation  templates are working.  </a:t>
            </a:r>
          </a:p>
          <a:p>
            <a:pPr marL="342900" marR="0" lvl="0" indent="-342900" algn="ctr" defTabSz="914400" rtl="0" eaLnBrk="1" fontAlgn="base" latinLnBrk="1" hangingPunct="1">
              <a:lnSpc>
                <a:spcPct val="12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You want to create your own templates. I'll do my best. </a:t>
            </a:r>
            <a:endParaRPr kumimoji="0" lang="ko-KR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99593" y="1268760"/>
            <a:ext cx="7344815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4000" dirty="0">
                <a:latin typeface="Arial" pitchFamily="34" charset="0"/>
                <a:cs typeface="Arial" pitchFamily="34" charset="0"/>
              </a:rPr>
              <a:t>01. </a:t>
            </a:r>
            <a:r>
              <a:rPr lang="en-US" altLang="ko-KR" sz="4000" dirty="0" smtClean="0">
                <a:latin typeface="Arial" pitchFamily="34" charset="0"/>
                <a:cs typeface="Arial" pitchFamily="34" charset="0"/>
              </a:rPr>
              <a:t>Click </a:t>
            </a:r>
            <a:r>
              <a:rPr lang="en-US" altLang="ko-KR" sz="4000" dirty="0">
                <a:latin typeface="Arial" pitchFamily="34" charset="0"/>
                <a:cs typeface="Arial" pitchFamily="34" charset="0"/>
              </a:rPr>
              <a:t>to edit title style</a:t>
            </a:r>
            <a:endParaRPr lang="ko-KR" altLang="en-US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356616" y="3485478"/>
            <a:ext cx="1048288" cy="1047130"/>
            <a:chOff x="2014805" y="3467430"/>
            <a:chExt cx="1048288" cy="1047130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2014805" y="3467430"/>
              <a:ext cx="795496" cy="794987"/>
            </a:xfrm>
            <a:prstGeom prst="rect">
              <a:avLst/>
            </a:prstGeom>
            <a:gradFill>
              <a:gsLst>
                <a:gs pos="0">
                  <a:srgbClr val="EC6529"/>
                </a:gs>
                <a:gs pos="100000">
                  <a:srgbClr val="EC6529"/>
                </a:gs>
              </a:gsLst>
              <a:lin ang="16200000" scaled="1"/>
            </a:gradFill>
            <a:ln>
              <a:noFill/>
            </a:ln>
            <a:effectLst>
              <a:outerShdw blurRad="254000" dist="76200" dir="7800000" sx="104000" sy="104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scene3d>
              <a:camera prst="isometricTopUp"/>
              <a:lightRig rig="harsh" dir="t"/>
            </a:scene3d>
            <a:sp3d extrusionH="889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4170" y="4299116"/>
              <a:ext cx="748923" cy="215444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noProof="1">
                  <a:solidFill>
                    <a:srgbClr val="000000"/>
                  </a:solidFill>
                  <a:latin typeface="Arial" charset="0"/>
                </a:rPr>
                <a:t>CONTENTS</a:t>
              </a:r>
              <a:endParaRPr lang="en-US" altLang="ko-KR" sz="800" noProof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19150" y="3332829"/>
            <a:ext cx="1050876" cy="1042199"/>
            <a:chOff x="628650" y="3186779"/>
            <a:chExt cx="1050876" cy="1042199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628650" y="3186779"/>
              <a:ext cx="795496" cy="794987"/>
            </a:xfrm>
            <a:prstGeom prst="rect">
              <a:avLst/>
            </a:prstGeom>
            <a:gradFill>
              <a:gsLst>
                <a:gs pos="0">
                  <a:srgbClr val="FFC945"/>
                </a:gs>
                <a:gs pos="100000">
                  <a:srgbClr val="FFC945"/>
                </a:gs>
              </a:gsLst>
              <a:lin ang="16200000" scaled="1"/>
            </a:gradFill>
            <a:ln>
              <a:noFill/>
            </a:ln>
            <a:effectLst>
              <a:outerShdw blurRad="254000" dist="76200" dir="7800000" sx="104000" sy="104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scene3d>
              <a:camera prst="isometricTopUp"/>
              <a:lightRig rig="harsh" dir="t"/>
            </a:scene3d>
            <a:sp3d extrusionH="889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30603" y="4013534"/>
              <a:ext cx="748923" cy="215444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noProof="1">
                  <a:solidFill>
                    <a:srgbClr val="000000"/>
                  </a:solidFill>
                  <a:latin typeface="Arial" charset="0"/>
                </a:rPr>
                <a:t>CONTENTS</a:t>
              </a:r>
              <a:endParaRPr lang="en-US" altLang="ko-KR" sz="800" noProof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653339" y="2317025"/>
            <a:ext cx="795496" cy="79498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190500" dist="12700" dir="5400000" algn="t" rotWithShape="0">
              <a:schemeClr val="tx1">
                <a:lumMod val="50000"/>
                <a:lumOff val="50000"/>
                <a:alpha val="20000"/>
              </a:schemeClr>
            </a:outerShdw>
          </a:effectLst>
          <a:scene3d>
            <a:camera prst="isometricTopUp"/>
            <a:lightRig rig="balanced" dir="t"/>
          </a:scene3d>
          <a:sp3d extrusionH="889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rot="8100000">
            <a:off x="4845188" y="1854194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009CA7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 rot="8100000">
            <a:off x="4845188" y="2759743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9172B3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8100000">
            <a:off x="4845188" y="3665292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EC6529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8100000">
            <a:off x="4845188" y="4570841"/>
            <a:ext cx="219144" cy="219144"/>
          </a:xfrm>
          <a:prstGeom prst="roundRect">
            <a:avLst>
              <a:gd name="adj" fmla="val 50000"/>
            </a:avLst>
          </a:prstGeom>
          <a:solidFill>
            <a:srgbClr val="FFC945"/>
          </a:solidFill>
          <a:ln w="69850">
            <a:solidFill>
              <a:schemeClr val="bg1">
                <a:alpha val="32000"/>
              </a:scheme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62550" y="1748322"/>
            <a:ext cx="3352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5162550" y="2653871"/>
            <a:ext cx="3352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5162550" y="3559420"/>
            <a:ext cx="3352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5162550" y="4464969"/>
            <a:ext cx="3352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611560" y="5809233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The 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 The text demonstrates How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2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2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1560" y="5376681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>
                <a:solidFill>
                  <a:srgbClr val="009CA7"/>
                </a:solidFill>
                <a:latin typeface="Arial" charset="0"/>
              </a:rPr>
              <a:t>CONTENTS</a:t>
            </a:r>
            <a:endParaRPr lang="en-US" altLang="ko-KR" sz="2000" noProof="1">
              <a:solidFill>
                <a:srgbClr val="009CA7"/>
              </a:solidFill>
              <a:latin typeface="Arial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359258" y="2316862"/>
            <a:ext cx="1062735" cy="1015967"/>
            <a:chOff x="3168758" y="2170812"/>
            <a:chExt cx="1062735" cy="1015967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3168758" y="2170812"/>
              <a:ext cx="795496" cy="794987"/>
            </a:xfrm>
            <a:prstGeom prst="rect">
              <a:avLst/>
            </a:prstGeom>
            <a:gradFill>
              <a:gsLst>
                <a:gs pos="0">
                  <a:srgbClr val="9172B3"/>
                </a:gs>
                <a:gs pos="100000">
                  <a:srgbClr val="9172B3"/>
                </a:gs>
              </a:gsLst>
              <a:lin ang="5400000" scaled="0"/>
            </a:gradFill>
            <a:ln>
              <a:noFill/>
            </a:ln>
            <a:effectLst>
              <a:outerShdw blurRad="254000" dist="76200" dir="7800000" sx="104000" sy="104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scene3d>
              <a:camera prst="isometricTopUp"/>
              <a:lightRig rig="harsh" dir="t"/>
            </a:scene3d>
            <a:sp3d extrusionH="889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82570" y="2971335"/>
              <a:ext cx="748923" cy="215444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noProof="1">
                  <a:solidFill>
                    <a:srgbClr val="EB7013"/>
                  </a:solidFill>
                  <a:latin typeface="Arial" charset="0"/>
                </a:rPr>
                <a:t>CONTENTS</a:t>
              </a:r>
              <a:endParaRPr lang="en-US" altLang="ko-KR" sz="800" noProof="1">
                <a:solidFill>
                  <a:srgbClr val="EB7013"/>
                </a:solidFill>
                <a:latin typeface="Arial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815326" y="1352013"/>
            <a:ext cx="1065434" cy="1045848"/>
            <a:chOff x="1624826" y="1205963"/>
            <a:chExt cx="1065434" cy="1045848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1624826" y="1205963"/>
              <a:ext cx="795496" cy="794987"/>
            </a:xfrm>
            <a:prstGeom prst="rect">
              <a:avLst/>
            </a:prstGeom>
            <a:gradFill>
              <a:gsLst>
                <a:gs pos="0">
                  <a:srgbClr val="009CA7"/>
                </a:gs>
                <a:gs pos="100000">
                  <a:srgbClr val="009CA7"/>
                </a:gs>
              </a:gsLst>
              <a:lin ang="16200000" scaled="0"/>
            </a:gradFill>
            <a:ln>
              <a:noFill/>
            </a:ln>
            <a:effectLst>
              <a:outerShdw blurRad="190500" dist="12700" dir="5400000" algn="t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  <a:scene3d>
              <a:camera prst="isometricTopUp"/>
              <a:lightRig rig="threePt" dir="t"/>
            </a:scene3d>
            <a:sp3d extrusionH="8890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41337" y="2036367"/>
              <a:ext cx="748923" cy="215444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noProof="1">
                  <a:solidFill>
                    <a:schemeClr val="accent5">
                      <a:lumMod val="50000"/>
                    </a:schemeClr>
                  </a:solidFill>
                  <a:latin typeface="Arial" charset="0"/>
                </a:rPr>
                <a:t>CONTENTS</a:t>
              </a:r>
              <a:endParaRPr lang="en-US" altLang="ko-KR" sz="800" noProof="1">
                <a:solidFill>
                  <a:schemeClr val="accent5">
                    <a:lumMod val="50000"/>
                  </a:schemeClr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9" name="L 도형 8"/>
          <p:cNvSpPr/>
          <p:nvPr/>
        </p:nvSpPr>
        <p:spPr>
          <a:xfrm>
            <a:off x="2756284" y="4221034"/>
            <a:ext cx="1812161" cy="1967945"/>
          </a:xfrm>
          <a:prstGeom prst="corner">
            <a:avLst>
              <a:gd name="adj1" fmla="val 24913"/>
              <a:gd name="adj2" fmla="val 24881"/>
            </a:avLst>
          </a:prstGeom>
          <a:solidFill>
            <a:srgbClr val="FC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L 도형 39"/>
          <p:cNvSpPr/>
          <p:nvPr/>
        </p:nvSpPr>
        <p:spPr>
          <a:xfrm rot="5400000">
            <a:off x="2832784" y="2454699"/>
            <a:ext cx="1812161" cy="1967945"/>
          </a:xfrm>
          <a:prstGeom prst="corner">
            <a:avLst>
              <a:gd name="adj1" fmla="val 24913"/>
              <a:gd name="adj2" fmla="val 25013"/>
            </a:avLst>
          </a:prstGeom>
          <a:solidFill>
            <a:srgbClr val="00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L 도형 40"/>
          <p:cNvSpPr/>
          <p:nvPr/>
        </p:nvSpPr>
        <p:spPr>
          <a:xfrm rot="10800000">
            <a:off x="4601448" y="2533282"/>
            <a:ext cx="1812161" cy="1967945"/>
          </a:xfrm>
          <a:prstGeom prst="corner">
            <a:avLst>
              <a:gd name="adj1" fmla="val 25045"/>
              <a:gd name="adj2" fmla="val 25013"/>
            </a:avLst>
          </a:prstGeom>
          <a:solidFill>
            <a:srgbClr val="91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L 도형 41"/>
          <p:cNvSpPr/>
          <p:nvPr/>
        </p:nvSpPr>
        <p:spPr>
          <a:xfrm rot="16200000">
            <a:off x="4523777" y="4298926"/>
            <a:ext cx="1812161" cy="1967945"/>
          </a:xfrm>
          <a:prstGeom prst="corner">
            <a:avLst>
              <a:gd name="adj1" fmla="val 24913"/>
              <a:gd name="adj2" fmla="val 25013"/>
            </a:avLst>
          </a:prstGeom>
          <a:solidFill>
            <a:srgbClr val="EC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 rot="16200000" flipV="1">
            <a:off x="4272067" y="2547877"/>
            <a:ext cx="800100" cy="425053"/>
          </a:xfrm>
          <a:prstGeom prst="triangle">
            <a:avLst/>
          </a:prstGeom>
          <a:solidFill>
            <a:srgbClr val="00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이등변 삼각형 129"/>
          <p:cNvSpPr/>
          <p:nvPr/>
        </p:nvSpPr>
        <p:spPr>
          <a:xfrm rot="5400000" flipH="1" flipV="1">
            <a:off x="3930514" y="5757134"/>
            <a:ext cx="800100" cy="425053"/>
          </a:xfrm>
          <a:prstGeom prst="triangle">
            <a:avLst/>
          </a:prstGeom>
          <a:solidFill>
            <a:srgbClr val="EC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31" name="이등변 삼각형 130"/>
          <p:cNvSpPr/>
          <p:nvPr/>
        </p:nvSpPr>
        <p:spPr>
          <a:xfrm rot="10800000" flipV="1">
            <a:off x="2565616" y="4026385"/>
            <a:ext cx="800100" cy="425053"/>
          </a:xfrm>
          <a:prstGeom prst="triangle">
            <a:avLst/>
          </a:prstGeom>
          <a:solidFill>
            <a:srgbClr val="FC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32" name="이등변 삼각형 131"/>
          <p:cNvSpPr/>
          <p:nvPr/>
        </p:nvSpPr>
        <p:spPr>
          <a:xfrm rot="10800000">
            <a:off x="5766016" y="4275819"/>
            <a:ext cx="800100" cy="425053"/>
          </a:xfrm>
          <a:prstGeom prst="triangle">
            <a:avLst/>
          </a:prstGeom>
          <a:solidFill>
            <a:srgbClr val="91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91680" y="2495446"/>
            <a:ext cx="921356" cy="824189"/>
            <a:chOff x="1691680" y="2495446"/>
            <a:chExt cx="921356" cy="8241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691680" y="2495446"/>
              <a:ext cx="906608" cy="824189"/>
            </a:xfrm>
            <a:prstGeom prst="roundRect">
              <a:avLst/>
            </a:prstGeom>
            <a:gradFill flip="none" rotWithShape="1">
              <a:gsLst>
                <a:gs pos="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770353" y="2566966"/>
              <a:ext cx="749263" cy="681148"/>
            </a:xfrm>
            <a:prstGeom prst="round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873506" y="2541960"/>
              <a:ext cx="739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9CA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ko-KR" altLang="en-US" sz="4000" b="1" dirty="0">
                <a:solidFill>
                  <a:srgbClr val="009CA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29151" y="2495446"/>
            <a:ext cx="906608" cy="824189"/>
            <a:chOff x="6529151" y="2495446"/>
            <a:chExt cx="906608" cy="82418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529151" y="2495446"/>
              <a:ext cx="906608" cy="824189"/>
            </a:xfrm>
            <a:prstGeom prst="roundRect">
              <a:avLst/>
            </a:prstGeom>
            <a:gradFill flip="none" rotWithShape="1">
              <a:gsLst>
                <a:gs pos="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6607824" y="2566966"/>
              <a:ext cx="749263" cy="681148"/>
            </a:xfrm>
            <a:prstGeom prst="round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720164" y="2564082"/>
              <a:ext cx="5288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rgbClr val="9172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ko-KR" altLang="en-US" sz="4000" b="1" dirty="0">
                <a:solidFill>
                  <a:srgbClr val="9172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91680" y="4523349"/>
            <a:ext cx="906608" cy="824189"/>
            <a:chOff x="1691680" y="4523349"/>
            <a:chExt cx="906608" cy="82418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691680" y="4523349"/>
              <a:ext cx="906608" cy="824189"/>
            </a:xfrm>
            <a:prstGeom prst="roundRect">
              <a:avLst/>
            </a:prstGeom>
            <a:gradFill flip="none" rotWithShape="1">
              <a:gsLst>
                <a:gs pos="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1770353" y="4584012"/>
              <a:ext cx="749263" cy="681148"/>
            </a:xfrm>
            <a:prstGeom prst="round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858758" y="4593322"/>
              <a:ext cx="739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EC65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ko-KR" altLang="en-US" sz="4000" b="1" dirty="0">
                <a:solidFill>
                  <a:srgbClr val="EC652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29151" y="4523349"/>
            <a:ext cx="930543" cy="824189"/>
            <a:chOff x="6529151" y="4523349"/>
            <a:chExt cx="930543" cy="824189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6529151" y="4523349"/>
              <a:ext cx="906608" cy="824189"/>
            </a:xfrm>
            <a:prstGeom prst="roundRect">
              <a:avLst/>
            </a:prstGeom>
            <a:gradFill flip="none" rotWithShape="1">
              <a:gsLst>
                <a:gs pos="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6607824" y="4584012"/>
              <a:ext cx="749263" cy="681148"/>
            </a:xfrm>
            <a:prstGeom prst="round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127000" dir="7200000" sx="84000" sy="84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720164" y="4585667"/>
              <a:ext cx="739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FFC9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ko-KR" altLang="en-US" sz="4000" b="1" dirty="0">
                <a:solidFill>
                  <a:srgbClr val="FFC9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6" name="직사각형 165"/>
          <p:cNvSpPr/>
          <p:nvPr/>
        </p:nvSpPr>
        <p:spPr>
          <a:xfrm>
            <a:off x="3393521" y="4459178"/>
            <a:ext cx="2346159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593465" y="3356992"/>
            <a:ext cx="1938975" cy="10241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3840625" y="3786160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ADD TEXT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noProof="1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16801" y="3356992"/>
            <a:ext cx="1938975" cy="1024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6593465" y="5429210"/>
            <a:ext cx="1938975" cy="10241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16801" y="5429210"/>
            <a:ext cx="1938975" cy="1024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CONTENTS</a:t>
            </a:r>
            <a:endParaRPr lang="en-US" altLang="ko-KR" sz="1400" noProof="1" smtClean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sp>
        <p:nvSpPr>
          <p:cNvPr id="176" name="Rectangle 41"/>
          <p:cNvSpPr>
            <a:spLocks noChangeArrowheads="1"/>
          </p:cNvSpPr>
          <p:nvPr/>
        </p:nvSpPr>
        <p:spPr bwMode="auto">
          <a:xfrm>
            <a:off x="2608396" y="1425720"/>
            <a:ext cx="3915891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“Click </a:t>
            </a:r>
            <a:r>
              <a:rPr lang="en-US" altLang="ko-KR" sz="20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 Add </a:t>
            </a:r>
            <a:r>
              <a:rPr lang="en-US" altLang="ko-KR" sz="20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contents”</a:t>
            </a:r>
            <a:endParaRPr lang="en-US" altLang="ko-KR" sz="14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30" grpId="0" animBg="1"/>
      <p:bldP spid="131" grpId="0" animBg="1"/>
      <p:bldP spid="132" grpId="0" animBg="1"/>
      <p:bldP spid="166" grpId="0"/>
      <p:bldP spid="171" grpId="0"/>
      <p:bldP spid="172" grpId="0"/>
      <p:bldP spid="173" grpId="0"/>
      <p:bldP spid="174" grpId="0"/>
      <p:bldP spid="175" grpId="0"/>
      <p:bldP spid="1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모서리가 둥근 직사각형 63"/>
          <p:cNvSpPr/>
          <p:nvPr/>
        </p:nvSpPr>
        <p:spPr>
          <a:xfrm>
            <a:off x="2912542" y="2789406"/>
            <a:ext cx="1632792" cy="2751067"/>
          </a:xfrm>
          <a:prstGeom prst="roundRect">
            <a:avLst/>
          </a:prstGeom>
          <a:solidFill>
            <a:srgbClr val="9172B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963592" y="2789406"/>
            <a:ext cx="1632792" cy="2751067"/>
          </a:xfrm>
          <a:prstGeom prst="roundRect">
            <a:avLst/>
          </a:prstGeom>
          <a:solidFill>
            <a:srgbClr val="EC652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951142" y="2789406"/>
            <a:ext cx="1632792" cy="2751067"/>
          </a:xfrm>
          <a:prstGeom prst="roundRect">
            <a:avLst/>
          </a:prstGeom>
          <a:solidFill>
            <a:srgbClr val="FFC945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763" name="Rectangle 303"/>
          <p:cNvSpPr>
            <a:spLocks noGrp="1" noChangeArrowheads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/>
          <a:lstStyle/>
          <a:p>
            <a:r>
              <a:rPr lang="en-US" altLang="ko-KR" dirty="0" smtClean="0"/>
              <a:t>Click to edit title style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99592" y="2789406"/>
            <a:ext cx="1632792" cy="2751067"/>
          </a:xfrm>
          <a:prstGeom prst="roundRect">
            <a:avLst/>
          </a:prstGeom>
          <a:solidFill>
            <a:srgbClr val="009CA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02716" y="1301935"/>
            <a:ext cx="1606790" cy="16067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82000">
                <a:srgbClr val="FFE6A7"/>
              </a:gs>
            </a:gsLst>
            <a:lin ang="13500000" scaled="1"/>
            <a:tileRect/>
          </a:gra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막힌 원호 2"/>
          <p:cNvSpPr/>
          <p:nvPr/>
        </p:nvSpPr>
        <p:spPr>
          <a:xfrm>
            <a:off x="1022035" y="1421254"/>
            <a:ext cx="1368152" cy="1368152"/>
          </a:xfrm>
          <a:prstGeom prst="blockArc">
            <a:avLst>
              <a:gd name="adj1" fmla="val 10800000"/>
              <a:gd name="adj2" fmla="val 7184375"/>
              <a:gd name="adj3" fmla="val 18997"/>
            </a:avLst>
          </a:prstGeom>
          <a:solidFill>
            <a:srgbClr val="00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259632" y="1658851"/>
            <a:ext cx="892959" cy="892959"/>
          </a:xfrm>
          <a:prstGeom prst="ellips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98015" y="192066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rgbClr val="009CA7"/>
                </a:solidFill>
                <a:latin typeface="Arial" charset="0"/>
              </a:rPr>
              <a:t>86%</a:t>
            </a:r>
            <a:endParaRPr lang="en-US" altLang="ko-KR" sz="2000" b="1" dirty="0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941066" y="1301935"/>
            <a:ext cx="1606790" cy="16067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82000">
                <a:srgbClr val="FFE6A7"/>
              </a:gs>
            </a:gsLst>
            <a:lin ang="13500000" scaled="1"/>
            <a:tileRect/>
          </a:gra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막힌 원호 49"/>
          <p:cNvSpPr/>
          <p:nvPr/>
        </p:nvSpPr>
        <p:spPr>
          <a:xfrm>
            <a:off x="3060385" y="1421254"/>
            <a:ext cx="1368152" cy="1368152"/>
          </a:xfrm>
          <a:prstGeom prst="blockArc">
            <a:avLst>
              <a:gd name="adj1" fmla="val 14233437"/>
              <a:gd name="adj2" fmla="val 7184375"/>
              <a:gd name="adj3" fmla="val 18997"/>
            </a:avLst>
          </a:prstGeom>
          <a:solidFill>
            <a:srgbClr val="917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297982" y="1658851"/>
            <a:ext cx="892959" cy="892959"/>
          </a:xfrm>
          <a:prstGeom prst="ellips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436365" y="192066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rgbClr val="9172B3"/>
                </a:solidFill>
                <a:latin typeface="Arial" charset="0"/>
              </a:rPr>
              <a:t>7</a:t>
            </a:r>
            <a:r>
              <a:rPr lang="en-US" altLang="ko-KR" sz="2000" b="1" dirty="0">
                <a:solidFill>
                  <a:srgbClr val="9172B3"/>
                </a:solidFill>
                <a:latin typeface="Arial" charset="0"/>
              </a:rPr>
              <a:t>5</a:t>
            </a:r>
            <a:r>
              <a:rPr lang="en-US" altLang="ko-KR" sz="2000" b="1" dirty="0" smtClean="0">
                <a:solidFill>
                  <a:srgbClr val="9172B3"/>
                </a:solidFill>
                <a:latin typeface="Arial" charset="0"/>
              </a:rPr>
              <a:t>%</a:t>
            </a:r>
            <a:endParaRPr lang="en-US" altLang="ko-KR" sz="2000" b="1" dirty="0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934966" y="1301935"/>
            <a:ext cx="1606790" cy="16067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82000">
                <a:srgbClr val="FFE6A7"/>
              </a:gs>
            </a:gsLst>
            <a:lin ang="13500000" scaled="1"/>
            <a:tileRect/>
          </a:gra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막힌 원호 55"/>
          <p:cNvSpPr/>
          <p:nvPr/>
        </p:nvSpPr>
        <p:spPr>
          <a:xfrm>
            <a:off x="5054285" y="1421254"/>
            <a:ext cx="1368152" cy="1368152"/>
          </a:xfrm>
          <a:prstGeom prst="blockArc">
            <a:avLst>
              <a:gd name="adj1" fmla="val 19474029"/>
              <a:gd name="adj2" fmla="val 7184375"/>
              <a:gd name="adj3" fmla="val 18997"/>
            </a:avLst>
          </a:prstGeom>
          <a:solidFill>
            <a:srgbClr val="EC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91882" y="1658851"/>
            <a:ext cx="892959" cy="892959"/>
          </a:xfrm>
          <a:prstGeom prst="ellips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430265" y="192066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rgbClr val="EC6529"/>
                </a:solidFill>
                <a:latin typeface="Arial" charset="0"/>
              </a:rPr>
              <a:t>4</a:t>
            </a:r>
            <a:r>
              <a:rPr lang="en-US" altLang="ko-KR" sz="2000" b="1" dirty="0">
                <a:solidFill>
                  <a:srgbClr val="EC6529"/>
                </a:solidFill>
                <a:latin typeface="Arial" charset="0"/>
              </a:rPr>
              <a:t>3</a:t>
            </a:r>
            <a:r>
              <a:rPr lang="en-US" altLang="ko-KR" sz="2000" b="1" dirty="0" smtClean="0">
                <a:solidFill>
                  <a:srgbClr val="EC6529"/>
                </a:solidFill>
                <a:latin typeface="Arial" charset="0"/>
              </a:rPr>
              <a:t>%</a:t>
            </a:r>
            <a:endParaRPr lang="en-US" altLang="ko-KR" sz="2000" b="1" dirty="0">
              <a:solidFill>
                <a:srgbClr val="EC6529"/>
              </a:solidFill>
              <a:latin typeface="Arial" charset="0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960616" y="1301935"/>
            <a:ext cx="1606790" cy="160679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82000">
                <a:srgbClr val="FFE6A7"/>
              </a:gs>
            </a:gsLst>
            <a:lin ang="13500000" scaled="1"/>
            <a:tileRect/>
          </a:gra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막힌 원호 59"/>
          <p:cNvSpPr/>
          <p:nvPr/>
        </p:nvSpPr>
        <p:spPr>
          <a:xfrm>
            <a:off x="7079935" y="1421254"/>
            <a:ext cx="1368152" cy="1368152"/>
          </a:xfrm>
          <a:prstGeom prst="blockArc">
            <a:avLst>
              <a:gd name="adj1" fmla="val 9350330"/>
              <a:gd name="adj2" fmla="val 7184375"/>
              <a:gd name="adj3" fmla="val 18997"/>
            </a:avLst>
          </a:prstGeom>
          <a:solidFill>
            <a:srgbClr val="FC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317532" y="1658851"/>
            <a:ext cx="892959" cy="892959"/>
          </a:xfrm>
          <a:prstGeom prst="ellips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55915" y="192066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FFC945"/>
                </a:solidFill>
                <a:latin typeface="Arial" charset="0"/>
              </a:rPr>
              <a:t>9</a:t>
            </a:r>
            <a:r>
              <a:rPr lang="en-US" altLang="ko-KR" sz="2000" b="1" dirty="0" smtClean="0">
                <a:solidFill>
                  <a:srgbClr val="FFC945"/>
                </a:solidFill>
                <a:latin typeface="Arial" charset="0"/>
              </a:rPr>
              <a:t>6%</a:t>
            </a:r>
            <a:endParaRPr lang="en-US" altLang="ko-KR" sz="2000" b="1" dirty="0">
              <a:solidFill>
                <a:srgbClr val="FFC945"/>
              </a:solidFill>
              <a:latin typeface="Arial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97000" y="3029182"/>
            <a:ext cx="1456781" cy="2322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009950" y="3029182"/>
            <a:ext cx="1456781" cy="2322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061000" y="3029182"/>
            <a:ext cx="1456781" cy="2322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048550" y="3029182"/>
            <a:ext cx="1456781" cy="2322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7" name="Rectangle 41"/>
          <p:cNvSpPr>
            <a:spLocks noChangeArrowheads="1"/>
          </p:cNvSpPr>
          <p:nvPr/>
        </p:nvSpPr>
        <p:spPr bwMode="auto">
          <a:xfrm>
            <a:off x="2417230" y="5916896"/>
            <a:ext cx="43074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8" grpId="0" animBg="1"/>
      <p:bldP spid="37" grpId="0" animBg="1"/>
      <p:bldP spid="2" grpId="0" animBg="1"/>
      <p:bldP spid="3" grpId="0" animBg="1"/>
      <p:bldP spid="5" grpId="0" animBg="1"/>
      <p:bldP spid="45" grpId="0"/>
      <p:bldP spid="47" grpId="0" animBg="1"/>
      <p:bldP spid="50" grpId="0" animBg="1"/>
      <p:bldP spid="51" grpId="0" animBg="1"/>
      <p:bldP spid="54" grpId="0"/>
      <p:bldP spid="55" grpId="0" animBg="1"/>
      <p:bldP spid="56" grpId="0" animBg="1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/>
      <p:bldP spid="65" grpId="0"/>
      <p:bldP spid="67" grpId="0"/>
      <p:bldP spid="69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 rot="16200000">
            <a:off x="-1234083" y="3474445"/>
            <a:ext cx="5539793" cy="696375"/>
          </a:xfrm>
          <a:prstGeom prst="rightArrow">
            <a:avLst/>
          </a:prstGeom>
          <a:gradFill flip="none" rotWithShape="1">
            <a:gsLst>
              <a:gs pos="0">
                <a:srgbClr val="EC6529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77360" y="1817867"/>
            <a:ext cx="7467048" cy="572395"/>
            <a:chOff x="777360" y="1966706"/>
            <a:chExt cx="7467048" cy="57239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588224" y="1988700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777360" y="1988700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009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929488" y="1966706"/>
              <a:ext cx="6161797" cy="572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63500" dir="7200000" sx="97000" sy="97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993384" y="1915687"/>
            <a:ext cx="937433" cy="3316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1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37620" y="1915687"/>
            <a:ext cx="4156364" cy="4578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7360" y="2695396"/>
            <a:ext cx="7467048" cy="572395"/>
            <a:chOff x="777360" y="2844235"/>
            <a:chExt cx="7467048" cy="57239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588224" y="2866229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77360" y="2866229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917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929488" y="2844235"/>
              <a:ext cx="6161797" cy="572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63500" dir="7200000" sx="97000" sy="97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993384" y="2793216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2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37620" y="2793216"/>
            <a:ext cx="4156364" cy="4578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7360" y="3602422"/>
            <a:ext cx="7467048" cy="572395"/>
            <a:chOff x="777360" y="3751261"/>
            <a:chExt cx="7467048" cy="57239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588224" y="3773255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77360" y="3773255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EC6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929488" y="3751261"/>
              <a:ext cx="6161797" cy="572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63500" dir="7200000" sx="97000" sy="97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993384" y="3700242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3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37620" y="3700242"/>
            <a:ext cx="4156364" cy="4578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77360" y="4502074"/>
            <a:ext cx="7467048" cy="572395"/>
            <a:chOff x="777360" y="4650913"/>
            <a:chExt cx="7467048" cy="57239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588224" y="4672907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FCB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777360" y="4672907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rgbClr val="FCB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929488" y="4650913"/>
              <a:ext cx="6161797" cy="572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63500" dir="7200000" sx="97000" sy="97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993384" y="4599894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4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37620" y="4599894"/>
            <a:ext cx="4156364" cy="4578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7360" y="5416474"/>
            <a:ext cx="7467048" cy="572395"/>
            <a:chOff x="777360" y="5565313"/>
            <a:chExt cx="7467048" cy="57239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588224" y="5587307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contourW="12700">
              <a:bevelT w="25400" h="12700"/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777360" y="5587307"/>
              <a:ext cx="1656184" cy="52840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contourW="12700">
              <a:bevelT w="25400" h="12700"/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929488" y="5565313"/>
              <a:ext cx="6161797" cy="572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63500" dir="7200000" sx="97000" sy="97000" algn="tr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Rectangle 41"/>
          <p:cNvSpPr>
            <a:spLocks noChangeArrowheads="1"/>
          </p:cNvSpPr>
          <p:nvPr/>
        </p:nvSpPr>
        <p:spPr bwMode="auto">
          <a:xfrm>
            <a:off x="993384" y="5514294"/>
            <a:ext cx="93743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Step 5</a:t>
            </a:r>
            <a:endParaRPr lang="ko-KR" altLang="en-US" b="1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37620" y="5514294"/>
            <a:ext cx="4156364" cy="4578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8" grpId="0"/>
      <p:bldP spid="19" grpId="0"/>
      <p:bldP spid="24" grpId="0"/>
      <p:bldP spid="25" grpId="0"/>
      <p:bldP spid="29" grpId="0"/>
      <p:bldP spid="30" grpId="0"/>
      <p:bldP spid="34" grpId="0"/>
      <p:bldP spid="35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763"/>
            <a:ext cx="6273800" cy="920750"/>
          </a:xfrm>
        </p:spPr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sp>
        <p:nvSpPr>
          <p:cNvPr id="68" name="오각형 67"/>
          <p:cNvSpPr/>
          <p:nvPr/>
        </p:nvSpPr>
        <p:spPr>
          <a:xfrm>
            <a:off x="2473877" y="1562058"/>
            <a:ext cx="5782806" cy="986832"/>
          </a:xfrm>
          <a:prstGeom prst="homePlat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563458" y="1730001"/>
            <a:ext cx="5280613" cy="6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오각형 72"/>
          <p:cNvSpPr/>
          <p:nvPr/>
        </p:nvSpPr>
        <p:spPr>
          <a:xfrm>
            <a:off x="2473877" y="2816162"/>
            <a:ext cx="5782806" cy="986832"/>
          </a:xfrm>
          <a:prstGeom prst="homePlat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563458" y="2984105"/>
            <a:ext cx="5280613" cy="6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오각형 74"/>
          <p:cNvSpPr/>
          <p:nvPr/>
        </p:nvSpPr>
        <p:spPr>
          <a:xfrm>
            <a:off x="2473877" y="4100163"/>
            <a:ext cx="5782806" cy="986832"/>
          </a:xfrm>
          <a:prstGeom prst="homePlat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563458" y="4268106"/>
            <a:ext cx="5280613" cy="6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오각형 76"/>
          <p:cNvSpPr/>
          <p:nvPr/>
        </p:nvSpPr>
        <p:spPr>
          <a:xfrm>
            <a:off x="2473877" y="5382822"/>
            <a:ext cx="5782806" cy="986832"/>
          </a:xfrm>
          <a:prstGeom prst="homePlate">
            <a:avLst/>
          </a:prstGeom>
          <a:solidFill>
            <a:schemeClr val="bg1"/>
          </a:solidFill>
          <a:ln w="9525">
            <a:gradFill flip="none" rotWithShape="1">
              <a:gsLst>
                <a:gs pos="8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</a:ln>
          <a:effectLst>
            <a:outerShdw blurRad="190500" dist="127000" dir="7200000" sx="84000" sy="84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63458" y="5550765"/>
            <a:ext cx="5280613" cy="6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dist" font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Presentation Template to use a more concise and Clear Message can be delivered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9" name="그림 78" descr="그림자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2469020" y="980728"/>
            <a:ext cx="156995" cy="60512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043608" y="1466876"/>
            <a:ext cx="1082014" cy="1082014"/>
            <a:chOff x="1043608" y="1466876"/>
            <a:chExt cx="1082014" cy="1082014"/>
          </a:xfrm>
        </p:grpSpPr>
        <p:grpSp>
          <p:nvGrpSpPr>
            <p:cNvPr id="3" name="그룹 2"/>
            <p:cNvGrpSpPr/>
            <p:nvPr/>
          </p:nvGrpSpPr>
          <p:grpSpPr>
            <a:xfrm>
              <a:off x="1043608" y="1466876"/>
              <a:ext cx="1082014" cy="1082014"/>
              <a:chOff x="1043608" y="1466876"/>
              <a:chExt cx="1082014" cy="1082014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1043608" y="1466876"/>
                <a:ext cx="1082014" cy="1082014"/>
              </a:xfrm>
              <a:prstGeom prst="ellipse">
                <a:avLst/>
              </a:prstGeom>
              <a:solidFill>
                <a:srgbClr val="009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1137502" y="1560770"/>
                <a:ext cx="894226" cy="894226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bg1">
                    <a:alpha val="56000"/>
                  </a:schemeClr>
                </a:solidFill>
              </a:ln>
              <a:effectLst>
                <a:outerShdw blurRad="190500" dist="127000" dir="7200000" sx="84000" sy="84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1304834" y="1755829"/>
              <a:ext cx="559560" cy="504107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8" name="그룹 7"/>
          <p:cNvGrpSpPr/>
          <p:nvPr/>
        </p:nvGrpSpPr>
        <p:grpSpPr>
          <a:xfrm>
            <a:off x="1043608" y="2742612"/>
            <a:ext cx="1082014" cy="1082014"/>
            <a:chOff x="1043608" y="2742612"/>
            <a:chExt cx="1082014" cy="1082014"/>
          </a:xfrm>
        </p:grpSpPr>
        <p:grpSp>
          <p:nvGrpSpPr>
            <p:cNvPr id="4" name="그룹 3"/>
            <p:cNvGrpSpPr/>
            <p:nvPr/>
          </p:nvGrpSpPr>
          <p:grpSpPr>
            <a:xfrm>
              <a:off x="1043608" y="2742612"/>
              <a:ext cx="1082014" cy="1082014"/>
              <a:chOff x="1043608" y="2742612"/>
              <a:chExt cx="1082014" cy="1082014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1043608" y="2742612"/>
                <a:ext cx="1082014" cy="1082014"/>
              </a:xfrm>
              <a:prstGeom prst="ellipse">
                <a:avLst/>
              </a:prstGeom>
              <a:solidFill>
                <a:srgbClr val="9172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1137502" y="2836506"/>
                <a:ext cx="894226" cy="894226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bg1">
                    <a:alpha val="56000"/>
                  </a:schemeClr>
                </a:solidFill>
              </a:ln>
              <a:effectLst>
                <a:outerShdw blurRad="190500" dist="127000" dir="7200000" sx="84000" sy="84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lum bright="-40000" contrast="-40000"/>
            </a:blip>
            <a:stretch>
              <a:fillRect/>
            </a:stretch>
          </p:blipFill>
          <p:spPr>
            <a:xfrm>
              <a:off x="1427797" y="2997548"/>
              <a:ext cx="388264" cy="582396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9" name="그룹 8"/>
          <p:cNvGrpSpPr/>
          <p:nvPr/>
        </p:nvGrpSpPr>
        <p:grpSpPr>
          <a:xfrm>
            <a:off x="1043608" y="4010973"/>
            <a:ext cx="1082014" cy="1082014"/>
            <a:chOff x="1043608" y="4010973"/>
            <a:chExt cx="1082014" cy="1082014"/>
          </a:xfrm>
        </p:grpSpPr>
        <p:grpSp>
          <p:nvGrpSpPr>
            <p:cNvPr id="5" name="그룹 4"/>
            <p:cNvGrpSpPr/>
            <p:nvPr/>
          </p:nvGrpSpPr>
          <p:grpSpPr>
            <a:xfrm>
              <a:off x="1043608" y="4010973"/>
              <a:ext cx="1082014" cy="1082014"/>
              <a:chOff x="1043608" y="4010973"/>
              <a:chExt cx="1082014" cy="1082014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1043608" y="4010973"/>
                <a:ext cx="1082014" cy="1082014"/>
              </a:xfrm>
              <a:prstGeom prst="ellipse">
                <a:avLst/>
              </a:prstGeom>
              <a:solidFill>
                <a:srgbClr val="EC65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37502" y="4104867"/>
                <a:ext cx="894226" cy="894226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bg1">
                    <a:alpha val="56000"/>
                  </a:schemeClr>
                </a:solidFill>
              </a:ln>
              <a:effectLst>
                <a:outerShdw blurRad="190500" dist="127000" dir="7200000" sx="84000" sy="84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lum bright="-40000" contrast="-40000"/>
            </a:blip>
            <a:stretch>
              <a:fillRect/>
            </a:stretch>
          </p:blipFill>
          <p:spPr>
            <a:xfrm>
              <a:off x="1375681" y="4319506"/>
              <a:ext cx="417865" cy="464948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  <p:grpSp>
        <p:nvGrpSpPr>
          <p:cNvPr id="10" name="그룹 9"/>
          <p:cNvGrpSpPr/>
          <p:nvPr/>
        </p:nvGrpSpPr>
        <p:grpSpPr>
          <a:xfrm>
            <a:off x="1043608" y="5360451"/>
            <a:ext cx="1082014" cy="1082014"/>
            <a:chOff x="1043608" y="5360451"/>
            <a:chExt cx="1082014" cy="1082014"/>
          </a:xfrm>
        </p:grpSpPr>
        <p:grpSp>
          <p:nvGrpSpPr>
            <p:cNvPr id="6" name="그룹 5"/>
            <p:cNvGrpSpPr/>
            <p:nvPr/>
          </p:nvGrpSpPr>
          <p:grpSpPr>
            <a:xfrm>
              <a:off x="1043608" y="5360451"/>
              <a:ext cx="1082014" cy="1082014"/>
              <a:chOff x="1043608" y="5360451"/>
              <a:chExt cx="1082014" cy="1082014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1043608" y="5360451"/>
                <a:ext cx="1082014" cy="1082014"/>
              </a:xfrm>
              <a:prstGeom prst="ellipse">
                <a:avLst/>
              </a:prstGeom>
              <a:solidFill>
                <a:srgbClr val="FCB9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1137502" y="5454345"/>
                <a:ext cx="894226" cy="894226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bg1">
                    <a:alpha val="56000"/>
                  </a:schemeClr>
                </a:solidFill>
              </a:ln>
              <a:effectLst>
                <a:outerShdw blurRad="190500" dist="127000" dir="7200000" sx="84000" sy="84000" algn="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lum bright="-40000" contrast="-40000"/>
            </a:blip>
            <a:stretch>
              <a:fillRect/>
            </a:stretch>
          </p:blipFill>
          <p:spPr>
            <a:xfrm>
              <a:off x="1330286" y="5714833"/>
              <a:ext cx="508976" cy="373249"/>
            </a:xfrm>
            <a:prstGeom prst="rect">
              <a:avLst/>
            </a:prstGeom>
            <a:effectLst>
              <a:outerShdw blurRad="25400" dist="12700" dir="240000" algn="tl" rotWithShape="0">
                <a:prstClr val="black">
                  <a:alpha val="32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94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4573" y="2109019"/>
            <a:ext cx="2588265" cy="4284407"/>
            <a:chOff x="464573" y="2109019"/>
            <a:chExt cx="2588265" cy="4284407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64573" y="2109019"/>
              <a:ext cx="1976285" cy="4284407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8000">
                  <a:srgbClr val="009CA7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523508" y="2183558"/>
              <a:ext cx="1844833" cy="4104456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0">
                  <a:schemeClr val="bg1"/>
                </a:gs>
                <a:gs pos="82000">
                  <a:schemeClr val="bg1"/>
                </a:gs>
              </a:gsLst>
              <a:lin ang="13500000" scaled="1"/>
              <a:tileRect/>
            </a:gra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현 11"/>
            <p:cNvSpPr/>
            <p:nvPr/>
          </p:nvSpPr>
          <p:spPr>
            <a:xfrm>
              <a:off x="1658303" y="2391720"/>
              <a:ext cx="1394535" cy="1394535"/>
            </a:xfrm>
            <a:prstGeom prst="chord">
              <a:avLst>
                <a:gd name="adj1" fmla="val 5318381"/>
                <a:gd name="adj2" fmla="val 16285874"/>
              </a:avLst>
            </a:prstGeom>
            <a:solidFill>
              <a:srgbClr val="009CA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contourClr>
                <a:srgbClr val="11798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782546" y="2890272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01</a:t>
            </a:r>
            <a:endParaRPr lang="en-US" altLang="ko-KR" sz="28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5456" y="4021483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9394" y="2867377"/>
            <a:ext cx="774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009CA7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009CA7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009CA7"/>
              </a:solidFill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21973" y="2109019"/>
            <a:ext cx="2595640" cy="4284407"/>
            <a:chOff x="2521973" y="2109019"/>
            <a:chExt cx="2595640" cy="428440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2521973" y="2109019"/>
              <a:ext cx="1976285" cy="4284407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8000">
                  <a:srgbClr val="9172B3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588283" y="2183558"/>
              <a:ext cx="1844833" cy="4104456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0">
                  <a:schemeClr val="bg1"/>
                </a:gs>
                <a:gs pos="82000">
                  <a:schemeClr val="bg1"/>
                </a:gs>
              </a:gsLst>
              <a:lin ang="13500000" scaled="1"/>
              <a:tileRect/>
            </a:gra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현 16"/>
            <p:cNvSpPr/>
            <p:nvPr/>
          </p:nvSpPr>
          <p:spPr>
            <a:xfrm>
              <a:off x="3723078" y="2391720"/>
              <a:ext cx="1394535" cy="1394535"/>
            </a:xfrm>
            <a:prstGeom prst="chord">
              <a:avLst>
                <a:gd name="adj1" fmla="val 5318381"/>
                <a:gd name="adj2" fmla="val 16285874"/>
              </a:avLst>
            </a:prstGeom>
            <a:solidFill>
              <a:srgbClr val="9172B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contourClr>
                <a:srgbClr val="11798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847320" y="2890272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02</a:t>
            </a:r>
            <a:endParaRPr lang="en-US" altLang="ko-KR" sz="28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70231" y="4021483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84169" y="2867377"/>
            <a:ext cx="774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9172B3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9172B3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9172B3"/>
              </a:solidFill>
              <a:latin typeface="Arial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30993" y="2109019"/>
            <a:ext cx="2588265" cy="4284407"/>
            <a:chOff x="4630993" y="2109019"/>
            <a:chExt cx="2588265" cy="4284407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630993" y="2109019"/>
              <a:ext cx="1976285" cy="4284407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8000">
                  <a:srgbClr val="EC6529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689928" y="2183558"/>
              <a:ext cx="1844833" cy="4104456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0">
                  <a:schemeClr val="bg1"/>
                </a:gs>
                <a:gs pos="82000">
                  <a:schemeClr val="bg1"/>
                </a:gs>
              </a:gsLst>
              <a:lin ang="13500000" scaled="1"/>
              <a:tileRect/>
            </a:gra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현 21"/>
            <p:cNvSpPr/>
            <p:nvPr/>
          </p:nvSpPr>
          <p:spPr>
            <a:xfrm>
              <a:off x="5824723" y="2391720"/>
              <a:ext cx="1394535" cy="1394535"/>
            </a:xfrm>
            <a:prstGeom prst="chord">
              <a:avLst>
                <a:gd name="adj1" fmla="val 5318381"/>
                <a:gd name="adj2" fmla="val 16285874"/>
              </a:avLst>
            </a:prstGeom>
            <a:solidFill>
              <a:srgbClr val="EC6529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contourClr>
                <a:srgbClr val="11798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948965" y="2890272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03</a:t>
            </a:r>
            <a:endParaRPr lang="en-US" altLang="ko-KR" sz="28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71876" y="4021483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85814" y="2867377"/>
            <a:ext cx="774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EC6529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EC6529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EC6529"/>
              </a:solidFill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710516" y="2109019"/>
            <a:ext cx="2603013" cy="4284407"/>
            <a:chOff x="6710516" y="2109019"/>
            <a:chExt cx="2603013" cy="4284407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710516" y="2109019"/>
              <a:ext cx="1976285" cy="4284407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8000">
                  <a:srgbClr val="FFC945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784199" y="2183558"/>
              <a:ext cx="1844833" cy="4104456"/>
            </a:xfrm>
            <a:prstGeom prst="roundRect">
              <a:avLst>
                <a:gd name="adj" fmla="val 6426"/>
              </a:avLst>
            </a:prstGeom>
            <a:gradFill flip="none" rotWithShape="1">
              <a:gsLst>
                <a:gs pos="0">
                  <a:schemeClr val="bg1"/>
                </a:gs>
                <a:gs pos="82000">
                  <a:schemeClr val="bg1"/>
                </a:gs>
              </a:gsLst>
              <a:lin ang="13500000" scaled="1"/>
              <a:tileRect/>
            </a:gradFill>
            <a:ln w="9525">
              <a:gradFill flip="none" rotWithShape="1">
                <a:gsLst>
                  <a:gs pos="8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현 26"/>
            <p:cNvSpPr/>
            <p:nvPr/>
          </p:nvSpPr>
          <p:spPr>
            <a:xfrm>
              <a:off x="7918994" y="2391720"/>
              <a:ext cx="1394535" cy="1394535"/>
            </a:xfrm>
            <a:prstGeom prst="chord">
              <a:avLst>
                <a:gd name="adj1" fmla="val 5318381"/>
                <a:gd name="adj2" fmla="val 16285874"/>
              </a:avLst>
            </a:prstGeom>
            <a:solidFill>
              <a:srgbClr val="FFC945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contourClr>
                <a:srgbClr val="11798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8043236" y="2890272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noProof="1" smtClean="0">
                <a:solidFill>
                  <a:schemeClr val="bg1"/>
                </a:solidFill>
                <a:latin typeface="Arial" charset="0"/>
              </a:rPr>
              <a:t>04</a:t>
            </a:r>
            <a:endParaRPr lang="en-US" altLang="ko-KR" sz="2800" noProof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866147" y="4021483"/>
            <a:ext cx="1718740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style</a:t>
            </a:r>
          </a:p>
          <a:p>
            <a:pPr algn="dist" font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70809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Click to edit title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style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80085" y="2867377"/>
            <a:ext cx="774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FFC945"/>
                </a:solidFill>
                <a:latin typeface="Arial" charset="0"/>
              </a:rPr>
              <a:t>ADD</a:t>
            </a: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b="1" noProof="1" smtClean="0">
                <a:solidFill>
                  <a:srgbClr val="FFC945"/>
                </a:solidFill>
                <a:latin typeface="Arial" charset="0"/>
              </a:rPr>
              <a:t>TEXT</a:t>
            </a:r>
            <a:endParaRPr lang="en-US" altLang="ko-KR" noProof="1">
              <a:solidFill>
                <a:srgbClr val="FFC945"/>
              </a:solidFill>
              <a:latin typeface="Arial" charset="0"/>
            </a:endParaRPr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2627784" y="1301471"/>
            <a:ext cx="39158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0" grpId="0"/>
      <p:bldP spid="23" grpId="0"/>
      <p:bldP spid="24" grpId="0"/>
      <p:bldP spid="25" grpId="0"/>
      <p:bldP spid="28" grpId="0"/>
      <p:bldP spid="29" grpId="0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/>
          <p:cNvSpPr>
            <a:spLocks noGrp="1"/>
          </p:cNvSpPr>
          <p:nvPr>
            <p:ph type="subTitle" idx="1"/>
          </p:nvPr>
        </p:nvSpPr>
        <p:spPr>
          <a:xfrm>
            <a:off x="1070577" y="2204864"/>
            <a:ext cx="7004415" cy="395788"/>
          </a:xfrm>
        </p:spPr>
        <p:txBody>
          <a:bodyPr>
            <a:noAutofit/>
          </a:bodyPr>
          <a:lstStyle/>
          <a:p>
            <a:r>
              <a:rPr lang="en-US" altLang="ko-KR" sz="900" dirty="0" smtClean="0">
                <a:solidFill>
                  <a:srgbClr val="000000"/>
                </a:solidFill>
              </a:rPr>
              <a:t>Our company wishes to own a successful presentation to provide a variety of Presentation templates are working. </a:t>
            </a:r>
          </a:p>
          <a:p>
            <a:r>
              <a:rPr lang="en-US" altLang="ko-KR" sz="900" dirty="0" smtClean="0">
                <a:solidFill>
                  <a:srgbClr val="000000"/>
                </a:solidFill>
              </a:rPr>
              <a:t>You want to create your own templates. I'll do my best.</a:t>
            </a:r>
          </a:p>
        </p:txBody>
      </p:sp>
      <p:sp>
        <p:nvSpPr>
          <p:cNvPr id="12" name="제목 4"/>
          <p:cNvSpPr>
            <a:spLocks noGrp="1"/>
          </p:cNvSpPr>
          <p:nvPr>
            <p:ph type="ctrTitle"/>
          </p:nvPr>
        </p:nvSpPr>
        <p:spPr>
          <a:xfrm>
            <a:off x="469113" y="1493405"/>
            <a:ext cx="8207344" cy="747158"/>
          </a:xfrm>
          <a:effectLst/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solidFill>
                  <a:srgbClr val="000000"/>
                </a:solidFill>
              </a:rPr>
              <a:t>PPTWORLD THANK YOU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2428923" y="961678"/>
            <a:ext cx="4287721" cy="605172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 w="17780" cmpd="sng">
                  <a:noFill/>
                  <a:prstDash val="solid"/>
                  <a:miter lim="800000"/>
                </a:ln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No.1 Presentation</a:t>
            </a:r>
            <a:endParaRPr lang="ko-KR" altLang="en-US" sz="3200" b="1" dirty="0">
              <a:ln w="17780" cmpd="sng">
                <a:noFill/>
                <a:prstDash val="solid"/>
                <a:miter lim="800000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 bwMode="auto">
          <a:xfrm>
            <a:off x="-1192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825434" y="-9525"/>
            <a:ext cx="7493133" cy="4571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410869" y="133125"/>
            <a:ext cx="6322263" cy="501239"/>
          </a:xfrm>
          <a:prstGeom prst="roundRect">
            <a:avLst>
              <a:gd name="adj" fmla="val 0"/>
            </a:avLst>
          </a:prstGeom>
          <a:noFill/>
          <a:ln>
            <a:noFill/>
          </a:ln>
          <a:scene3d>
            <a:camera prst="perspectiveRelaxedModerately">
              <a:rot lat="290636" lon="0" rev="0"/>
            </a:camera>
            <a:lightRig rig="soft" dir="t"/>
          </a:scene3d>
          <a:sp3d extrusionH="2730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200" b="1" dirty="0">
                <a:ln w="17780" cmpd="sng">
                  <a:noFill/>
                  <a:prstDash val="solid"/>
                  <a:miter lim="800000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자동완성 다이어그램 이용 가이드</a:t>
            </a:r>
          </a:p>
        </p:txBody>
      </p:sp>
      <p:sp>
        <p:nvSpPr>
          <p:cNvPr id="27" name="직사각형 40"/>
          <p:cNvSpPr>
            <a:spLocks noChangeArrowheads="1"/>
          </p:cNvSpPr>
          <p:nvPr/>
        </p:nvSpPr>
        <p:spPr bwMode="auto">
          <a:xfrm>
            <a:off x="1520094" y="685719"/>
            <a:ext cx="61038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숫자만 입력하면 </a:t>
            </a:r>
            <a:r>
              <a:rPr kumimoji="1" lang="ko-KR" altLang="en-US" sz="16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자동 완성되는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r>
              <a:rPr kumimoji="1" lang="en-US" altLang="ko-KR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100% </a:t>
            </a:r>
            <a:r>
              <a:rPr kumimoji="1" lang="ko-KR" altLang="en-US" sz="16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활용하기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0" y="6625830"/>
            <a:ext cx="9144000" cy="23298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29" name="TextBox 47"/>
          <p:cNvSpPr txBox="1">
            <a:spLocks noChangeArrowheads="1"/>
          </p:cNvSpPr>
          <p:nvPr/>
        </p:nvSpPr>
        <p:spPr bwMode="auto">
          <a:xfrm>
            <a:off x="3025744" y="6628425"/>
            <a:ext cx="30925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Copyright ©PPTWORLD Corp. All Rights Reserved.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/>
          <a:srcRect l="32701" t="23837" r="41551" b="41525"/>
          <a:stretch/>
        </p:blipFill>
        <p:spPr>
          <a:xfrm>
            <a:off x="635863" y="4183916"/>
            <a:ext cx="2854890" cy="2197412"/>
          </a:xfrm>
          <a:prstGeom prst="rect">
            <a:avLst/>
          </a:prstGeom>
        </p:spPr>
      </p:pic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4267659" y="4306328"/>
            <a:ext cx="4696829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5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위에서 클릭을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하면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오른쪽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화면과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같은 아이콘 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3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개가 나타납니다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3</a:t>
            </a:r>
            <a:r>
              <a:rPr kumimoji="1" lang="ko-KR" altLang="en-US" sz="1050" b="1" dirty="0">
                <a:solidFill>
                  <a:srgbClr val="0070C0"/>
                </a:solidFill>
              </a:rPr>
              <a:t>번째 아이콘을 클릭해주세요</a:t>
            </a:r>
            <a:r>
              <a:rPr kumimoji="1" lang="en-US" altLang="ko-KR" sz="1050" b="1" dirty="0">
                <a:solidFill>
                  <a:srgbClr val="0070C0"/>
                </a:solidFill>
              </a:rPr>
              <a:t>.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endParaRPr kumimoji="1" lang="en-US" altLang="ko-KR" sz="1050" b="1" dirty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 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하위메뉴가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노출되면 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하단에 </a:t>
            </a:r>
            <a:r>
              <a:rPr kumimoji="1" lang="en-US" altLang="ko-KR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[</a:t>
            </a:r>
            <a:r>
              <a:rPr kumimoji="1" lang="ko-KR" altLang="en-US" sz="1050" b="1" dirty="0" smtClean="0">
                <a:solidFill>
                  <a:srgbClr val="0070C0"/>
                </a:solidFill>
              </a:rPr>
              <a:t>데이터 선택</a:t>
            </a:r>
            <a:r>
              <a:rPr kumimoji="1" lang="en-US" altLang="ko-KR" sz="1050" b="1" dirty="0" smtClean="0">
                <a:solidFill>
                  <a:srgbClr val="0070C0"/>
                </a:solidFill>
              </a:rPr>
              <a:t>]</a:t>
            </a: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을 클릭하시면</a:t>
            </a:r>
            <a:endParaRPr kumimoji="1" lang="en-US" altLang="ko-KR" sz="1050" b="1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ko-KR" altLang="en-US" sz="105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    </a:t>
            </a:r>
            <a:r>
              <a:rPr kumimoji="1" lang="ko-KR" altLang="en-US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노출됩니다</a:t>
            </a: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b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</a:br>
            <a:endParaRPr kumimoji="1" lang="en-US" altLang="ko-KR" sz="105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3.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데이터 입력이 끝난 후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차트 외의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영역을 한번 클릭하시면</a:t>
            </a: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5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50" b="1" dirty="0" smtClean="0">
                <a:solidFill>
                  <a:srgbClr val="595959"/>
                </a:solidFill>
              </a:rPr>
              <a:t>  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데이터 입력시트가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 </a:t>
            </a:r>
            <a:r>
              <a:rPr kumimoji="1" lang="ko-KR" altLang="en-US" sz="105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50" b="1" dirty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50" b="1" dirty="0">
                <a:solidFill>
                  <a:srgbClr val="595959"/>
                </a:solidFill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60641" y="5526943"/>
            <a:ext cx="2576233" cy="82902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34" name="그룹 11"/>
          <p:cNvGrpSpPr/>
          <p:nvPr/>
        </p:nvGrpSpPr>
        <p:grpSpPr>
          <a:xfrm>
            <a:off x="2677307" y="4658770"/>
            <a:ext cx="393465" cy="369501"/>
            <a:chOff x="4312940" y="3183093"/>
            <a:chExt cx="393465" cy="36950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/>
            <a:srcRect t="135953" r="21326" b="-170178"/>
            <a:stretch/>
          </p:blipFill>
          <p:spPr>
            <a:xfrm>
              <a:off x="4544805" y="3399809"/>
              <a:ext cx="161600" cy="15278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4312940" y="3183093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 bwMode="auto">
          <a:xfrm>
            <a:off x="629704" y="3997144"/>
            <a:ext cx="2870210" cy="331791"/>
          </a:xfrm>
          <a:prstGeom prst="roundRect">
            <a:avLst/>
          </a:prstGeom>
          <a:solidFill>
            <a:srgbClr val="0070C0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66"/>
          <p:cNvSpPr>
            <a:spLocks noChangeArrowheads="1"/>
          </p:cNvSpPr>
          <p:nvPr/>
        </p:nvSpPr>
        <p:spPr bwMode="auto">
          <a:xfrm>
            <a:off x="736875" y="4009151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2013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grpSp>
        <p:nvGrpSpPr>
          <p:cNvPr id="39" name="그룹 10"/>
          <p:cNvGrpSpPr/>
          <p:nvPr/>
        </p:nvGrpSpPr>
        <p:grpSpPr>
          <a:xfrm>
            <a:off x="3091023" y="4863433"/>
            <a:ext cx="904913" cy="1502811"/>
            <a:chOff x="5165981" y="2951733"/>
            <a:chExt cx="1447761" cy="268572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/>
            <a:srcRect l="831" t="1793" r="24647" b="2242"/>
            <a:stretch/>
          </p:blipFill>
          <p:spPr>
            <a:xfrm>
              <a:off x="5165981" y="2951733"/>
              <a:ext cx="1140371" cy="268497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 cstate="print"/>
            <a:srcRect l="58064" t="91108" r="8268" b="3021"/>
            <a:stretch/>
          </p:blipFill>
          <p:spPr>
            <a:xfrm>
              <a:off x="5586607" y="5310514"/>
              <a:ext cx="1027135" cy="326947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42" name="타원 41"/>
            <p:cNvSpPr/>
            <p:nvPr/>
          </p:nvSpPr>
          <p:spPr>
            <a:xfrm>
              <a:off x="5330881" y="4999779"/>
              <a:ext cx="410576" cy="41057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590678" y="5381924"/>
            <a:ext cx="288000" cy="2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11"/>
          <p:cNvSpPr txBox="1">
            <a:spLocks noChangeArrowheads="1"/>
          </p:cNvSpPr>
          <p:nvPr/>
        </p:nvSpPr>
        <p:spPr bwMode="auto">
          <a:xfrm>
            <a:off x="4140902" y="2658089"/>
            <a:ext cx="4344300" cy="12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r>
              <a:rPr kumimoji="1" lang="ko-KR" altLang="en-US" sz="1000" b="1" dirty="0">
                <a:solidFill>
                  <a:srgbClr val="595959"/>
                </a:solidFill>
              </a:rPr>
              <a:t>파워포인트 배경을 열고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, </a:t>
            </a:r>
            <a:r>
              <a:rPr kumimoji="1" lang="ko-KR" altLang="en-US" sz="1000" b="1" dirty="0">
                <a:solidFill>
                  <a:srgbClr val="595959"/>
                </a:solidFill>
              </a:rPr>
              <a:t>차트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위에서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클릭을 해주세요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상단에 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[</a:t>
            </a:r>
            <a:r>
              <a:rPr kumimoji="1" lang="ko-KR" altLang="en-US" sz="1000" b="1" dirty="0">
                <a:solidFill>
                  <a:srgbClr val="0070C0"/>
                </a:solidFill>
              </a:rPr>
              <a:t>데이터 편집</a:t>
            </a:r>
            <a:r>
              <a:rPr kumimoji="1" lang="en-US" altLang="ko-KR" sz="1000" b="1" dirty="0">
                <a:solidFill>
                  <a:srgbClr val="0070C0"/>
                </a:solidFill>
              </a:rPr>
              <a:t>]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을 클릭해 주세요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</a:p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</a:pPr>
            <a:endParaRPr kumimoji="1" lang="en-US" altLang="ko-KR" sz="1050" b="1" dirty="0" smtClean="0">
              <a:solidFill>
                <a:srgbClr val="595959"/>
              </a:solidFill>
            </a:endParaRPr>
          </a:p>
          <a:p>
            <a:pPr marL="228600" indent="-228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Tx/>
              <a:buAutoNum type="arabicPeriod" startAt="2"/>
            </a:pP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데이터 시트가 노출되면 수치를 입력해</a:t>
            </a:r>
            <a:r>
              <a:rPr kumimoji="1"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주세요</a:t>
            </a:r>
            <a:r>
              <a:rPr kumimoji="1" lang="en-US" altLang="ko-KR" sz="1000" b="1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.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입력이 끝난 후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 smtClean="0">
                <a:solidFill>
                  <a:srgbClr val="595959"/>
                </a:solidFill>
              </a:rPr>
              <a:t> 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차트 외의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영역을 한번 클릭하면 데이터 입력 시트가</a:t>
            </a: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사라지고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</a:pPr>
            <a:r>
              <a:rPr kumimoji="1" lang="en-US" altLang="ko-KR" sz="1000" b="1" dirty="0">
                <a:solidFill>
                  <a:srgbClr val="595959"/>
                </a:solidFill>
              </a:rPr>
              <a:t> 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    </a:t>
            </a:r>
            <a:r>
              <a:rPr kumimoji="1" lang="ko-KR" altLang="en-US" sz="1000" b="1" dirty="0" smtClean="0">
                <a:solidFill>
                  <a:srgbClr val="595959"/>
                </a:solidFill>
              </a:rPr>
              <a:t>완성된 차트가 나옵니다</a:t>
            </a:r>
            <a:r>
              <a:rPr kumimoji="1" lang="en-US" altLang="ko-KR" sz="1000" b="1" dirty="0" smtClean="0">
                <a:solidFill>
                  <a:srgbClr val="595959"/>
                </a:solidFill>
              </a:rPr>
              <a:t>.</a:t>
            </a:r>
            <a:endParaRPr kumimoji="1" lang="en-US" altLang="ko-KR" sz="1000" b="1" dirty="0">
              <a:solidFill>
                <a:srgbClr val="595959"/>
              </a:solidFill>
            </a:endParaRPr>
          </a:p>
        </p:txBody>
      </p:sp>
      <p:grpSp>
        <p:nvGrpSpPr>
          <p:cNvPr id="46" name="그룹 13"/>
          <p:cNvGrpSpPr/>
          <p:nvPr/>
        </p:nvGrpSpPr>
        <p:grpSpPr>
          <a:xfrm>
            <a:off x="658481" y="1404856"/>
            <a:ext cx="2864052" cy="2334382"/>
            <a:chOff x="303076" y="2176807"/>
            <a:chExt cx="3457386" cy="2778955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/>
            <a:srcRect l="32532" t="21465" r="41275" b="41737"/>
            <a:stretch/>
          </p:blipFill>
          <p:spPr>
            <a:xfrm>
              <a:off x="303076" y="2176807"/>
              <a:ext cx="3457386" cy="2778955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011724" y="2594687"/>
              <a:ext cx="299020" cy="876727"/>
            </a:xfrm>
            <a:prstGeom prst="rect">
              <a:avLst/>
            </a:prstGeom>
            <a:solidFill>
              <a:srgbClr val="636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>
                <a:solidFill>
                  <a:srgbClr val="FFFFFF"/>
                </a:solidFill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 cstate="print"/>
          <a:srcRect b="19893"/>
          <a:stretch/>
        </p:blipFill>
        <p:spPr>
          <a:xfrm>
            <a:off x="670939" y="2885347"/>
            <a:ext cx="3107845" cy="832473"/>
          </a:xfrm>
          <a:prstGeom prst="rect">
            <a:avLst/>
          </a:prstGeom>
          <a:noFill/>
          <a:ln w="28575">
            <a:solidFill>
              <a:srgbClr val="299FA5"/>
            </a:solidFill>
            <a:miter lim="800000"/>
            <a:headEnd/>
            <a:tailEnd/>
          </a:ln>
        </p:spPr>
      </p:pic>
      <p:sp>
        <p:nvSpPr>
          <p:cNvPr id="50" name="모서리가 둥근 직사각형 49"/>
          <p:cNvSpPr/>
          <p:nvPr/>
        </p:nvSpPr>
        <p:spPr bwMode="auto">
          <a:xfrm>
            <a:off x="652322" y="1361097"/>
            <a:ext cx="2870210" cy="331791"/>
          </a:xfrm>
          <a:prstGeom prst="roundRect">
            <a:avLst/>
          </a:prstGeom>
          <a:solidFill>
            <a:srgbClr val="299FA5"/>
          </a:solidFill>
          <a:ln w="285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innerShdw blurRad="50800" dist="38100" dir="13500000">
              <a:prstClr val="black">
                <a:alpha val="40000"/>
              </a:prstClr>
            </a:innerShdw>
          </a:effectLst>
        </p:spPr>
        <p:txBody>
          <a:bodyPr wrap="none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" name="Rectangle 66"/>
          <p:cNvSpPr>
            <a:spLocks noChangeArrowheads="1"/>
          </p:cNvSpPr>
          <p:nvPr/>
        </p:nvSpPr>
        <p:spPr bwMode="auto">
          <a:xfrm>
            <a:off x="759493" y="1373104"/>
            <a:ext cx="265586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</a:rPr>
              <a:t>파워포인트 </a:t>
            </a:r>
            <a:r>
              <a:rPr kumimoji="1" lang="en-US" altLang="ko-KR" sz="1400" b="1" dirty="0" smtClean="0">
                <a:solidFill>
                  <a:srgbClr val="FFFFFF"/>
                </a:solidFill>
              </a:rPr>
              <a:t>2010</a:t>
            </a:r>
            <a:r>
              <a:rPr kumimoji="1" lang="ko-KR" altLang="en-US" sz="1400" b="1" dirty="0" smtClean="0">
                <a:solidFill>
                  <a:srgbClr val="FFFFFF"/>
                </a:solidFill>
              </a:rPr>
              <a:t>용 사용법</a:t>
            </a:r>
            <a:endParaRPr kumimoji="1" lang="en-US" altLang="ko-KR" sz="1400" b="1" dirty="0">
              <a:solidFill>
                <a:srgbClr val="FFFFFF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10464" y="2780960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19"/>
          <p:cNvGrpSpPr/>
          <p:nvPr/>
        </p:nvGrpSpPr>
        <p:grpSpPr>
          <a:xfrm>
            <a:off x="4457198" y="1404642"/>
            <a:ext cx="2698381" cy="1031137"/>
            <a:chOff x="1862130" y="2081928"/>
            <a:chExt cx="2698381" cy="1031137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82968" b="86767"/>
            <a:stretch/>
          </p:blipFill>
          <p:spPr bwMode="auto">
            <a:xfrm>
              <a:off x="1866372" y="2100612"/>
              <a:ext cx="2673236" cy="100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862130" y="2081928"/>
              <a:ext cx="2698381" cy="10311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>
                <a:solidFill>
                  <a:srgbClr val="FFFFFF"/>
                </a:solidFill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4871" r="85857" b="86767"/>
            <a:stretch/>
          </p:blipFill>
          <p:spPr bwMode="auto">
            <a:xfrm>
              <a:off x="3686175" y="2466975"/>
              <a:ext cx="416484" cy="638194"/>
            </a:xfrm>
            <a:prstGeom prst="rect">
              <a:avLst/>
            </a:prstGeom>
            <a:noFill/>
            <a:ln w="28575">
              <a:solidFill>
                <a:srgbClr val="299F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7" name="타원 56"/>
          <p:cNvSpPr/>
          <p:nvPr/>
        </p:nvSpPr>
        <p:spPr>
          <a:xfrm>
            <a:off x="6109540" y="1583935"/>
            <a:ext cx="288000" cy="288000"/>
          </a:xfrm>
          <a:prstGeom prst="ellipse">
            <a:avLst/>
          </a:prstGeom>
          <a:solidFill>
            <a:srgbClr val="299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580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3" descr="메인_배경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19" descr="메인_bg효과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rcRect b="234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3262262"/>
            <a:ext cx="1828799" cy="377764"/>
          </a:xfrm>
          <a:prstGeom prst="rect">
            <a:avLst/>
          </a:prstGeom>
        </p:spPr>
      </p:pic>
      <p:pic>
        <p:nvPicPr>
          <p:cNvPr id="22" name="그림 5" descr="하단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6" descr="ci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125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33845" y="2249403"/>
            <a:ext cx="8276310" cy="633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고객님의 프레젠테이션 성공을 디자인 합니다</a:t>
            </a:r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23311" y="3029273"/>
            <a:ext cx="869737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2"/>
          <p:cNvSpPr txBox="1">
            <a:spLocks/>
          </p:cNvSpPr>
          <p:nvPr/>
        </p:nvSpPr>
        <p:spPr>
          <a:xfrm>
            <a:off x="4908361" y="3668379"/>
            <a:ext cx="3474122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7"/>
              </a:rPr>
              <a:t>cs@ptmanager.co.kr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http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8"/>
              </a:rPr>
              <a:t>://www.ptmanager.co.kr/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1114373" y="3668379"/>
            <a:ext cx="3663648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 lvl="0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  <a:r>
              <a:rPr kumimoji="0" lang="ko-KR" altLang="en-US" sz="1500" b="1" i="0" u="none" strike="noStrike" kern="1200" cap="none" normalizeH="0" baseline="0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9"/>
              </a:rPr>
              <a:t>cs@pptworld.co.kr</a:t>
            </a:r>
            <a:endParaRPr lang="en-US" altLang="ko-KR" sz="1500" b="1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500" b="1" noProof="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http</a:t>
            </a:r>
            <a:r>
              <a:rPr lang="en-US" altLang="ko-KR" sz="15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://</a:t>
            </a:r>
            <a:r>
              <a:rPr lang="en-US" altLang="ko-KR" sz="1500" b="1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10"/>
              </a:rPr>
              <a:t>www.pptworld.co.kr/</a:t>
            </a:r>
            <a:endParaRPr lang="en-US" altLang="ko-KR" sz="15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1">
            <a:lum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5695" r="16980" b="45416"/>
          <a:stretch/>
        </p:blipFill>
        <p:spPr>
          <a:xfrm>
            <a:off x="1160606" y="3253127"/>
            <a:ext cx="1828801" cy="3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971600" y="1484784"/>
            <a:ext cx="7488832" cy="38164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do I </a:t>
            </a:r>
            <a:r>
              <a:rPr lang="en-US" altLang="ko-KR" sz="2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PRINT</a:t>
            </a: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?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Open a PowerPoint presentation and  [File] &gt; [Print] and</a:t>
            </a:r>
            <a:r>
              <a:rPr lang="ko-K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Select a [color].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When the [Group] goes to the diagrams,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right-click the mouse and choose the [Ungroup]. Ungroup Diagram of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position change.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Applied to page objects have a transparency of the object from being damaged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when the output occurs.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 this case, transparency is applied to select the object, right-click your file,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or PNG, EMF files and [Save picture] choose.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[Insert]&gt;[Picture]&gt;[Picture files] and replace the object transparency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is applied to solve your problem, then you can print.</a:t>
            </a:r>
          </a:p>
          <a:p>
            <a:pPr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445223"/>
            <a:ext cx="727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b="1" i="1" dirty="0">
                <a:solidFill>
                  <a:srgbClr val="1593A4"/>
                </a:solidFill>
                <a:latin typeface="Arial" pitchFamily="34" charset="0"/>
                <a:cs typeface="Arial" pitchFamily="34" charset="0"/>
              </a:rPr>
              <a:t>“ PPT WORLD PowerPoint template, you can become an expert.</a:t>
            </a:r>
          </a:p>
          <a:p>
            <a:pPr algn="ctr"/>
            <a:r>
              <a:rPr lang="en-US" altLang="ko-KR" b="1" i="1" dirty="0">
                <a:solidFill>
                  <a:srgbClr val="1593A4"/>
                </a:solidFill>
                <a:latin typeface="Arial" pitchFamily="34" charset="0"/>
                <a:cs typeface="Arial" pitchFamily="34" charset="0"/>
              </a:rPr>
              <a:t>Your wishes for the successful presentation</a:t>
            </a:r>
            <a:r>
              <a:rPr lang="en-US" altLang="ko-KR" b="1" i="1" dirty="0" smtClean="0">
                <a:solidFill>
                  <a:srgbClr val="1593A4"/>
                </a:solidFill>
                <a:latin typeface="Arial" pitchFamily="34" charset="0"/>
                <a:cs typeface="Arial" pitchFamily="34" charset="0"/>
              </a:rPr>
              <a:t>.”</a:t>
            </a:r>
            <a:endParaRPr lang="ko-KR" altLang="ko-KR" dirty="0">
              <a:solidFill>
                <a:srgbClr val="1593A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4366"/>
            <a:ext cx="6563072" cy="922114"/>
          </a:xfrm>
        </p:spPr>
        <p:txBody>
          <a:bodyPr/>
          <a:lstStyle/>
          <a:p>
            <a:r>
              <a:rPr lang="en-US" altLang="ko-KR" dirty="0" smtClean="0"/>
              <a:t>Click to edit title style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936622" y="2690137"/>
            <a:ext cx="0" cy="1256746"/>
          </a:xfrm>
          <a:prstGeom prst="line">
            <a:avLst/>
          </a:prstGeom>
          <a:ln w="22225">
            <a:solidFill>
              <a:srgbClr val="009CA7">
                <a:alpha val="46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657483" y="2698434"/>
            <a:ext cx="0" cy="1256746"/>
          </a:xfrm>
          <a:prstGeom prst="line">
            <a:avLst/>
          </a:prstGeom>
          <a:ln w="22225">
            <a:solidFill>
              <a:srgbClr val="009CA7">
                <a:alpha val="46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790730" y="3938863"/>
            <a:ext cx="0" cy="951145"/>
          </a:xfrm>
          <a:prstGeom prst="line">
            <a:avLst/>
          </a:prstGeom>
          <a:ln w="22225">
            <a:solidFill>
              <a:srgbClr val="009CA7">
                <a:alpha val="46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9998" y="3947160"/>
            <a:ext cx="0" cy="951145"/>
          </a:xfrm>
          <a:prstGeom prst="line">
            <a:avLst/>
          </a:prstGeom>
          <a:ln w="22225">
            <a:solidFill>
              <a:srgbClr val="009CA7">
                <a:alpha val="46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4047" y="1595976"/>
            <a:ext cx="1205150" cy="1205150"/>
            <a:chOff x="1732598" y="1770698"/>
            <a:chExt cx="640080" cy="640080"/>
          </a:xfrm>
        </p:grpSpPr>
        <p:sp>
          <p:nvSpPr>
            <p:cNvPr id="8" name="타원 7"/>
            <p:cNvSpPr/>
            <p:nvPr/>
          </p:nvSpPr>
          <p:spPr>
            <a:xfrm>
              <a:off x="1732598" y="1770698"/>
              <a:ext cx="640080" cy="640080"/>
            </a:xfrm>
            <a:prstGeom prst="ellipse">
              <a:avLst/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806674" y="1844773"/>
              <a:ext cx="491928" cy="491928"/>
            </a:xfrm>
            <a:prstGeom prst="ellipse">
              <a:avLst/>
            </a:prstGeom>
            <a:solidFill>
              <a:srgbClr val="009CA7"/>
            </a:solidFill>
            <a:ln w="5715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85297" y="4900820"/>
            <a:ext cx="1205150" cy="1205150"/>
            <a:chOff x="1734150" y="2863639"/>
            <a:chExt cx="640080" cy="640080"/>
          </a:xfrm>
        </p:grpSpPr>
        <p:sp>
          <p:nvSpPr>
            <p:cNvPr id="12" name="타원 11"/>
            <p:cNvSpPr/>
            <p:nvPr/>
          </p:nvSpPr>
          <p:spPr>
            <a:xfrm>
              <a:off x="1734150" y="2863639"/>
              <a:ext cx="640080" cy="640080"/>
            </a:xfrm>
            <a:prstGeom prst="ellipse">
              <a:avLst/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808226" y="2937714"/>
              <a:ext cx="491928" cy="491928"/>
            </a:xfrm>
            <a:prstGeom prst="ellipse">
              <a:avLst/>
            </a:prstGeom>
            <a:solidFill>
              <a:srgbClr val="9172B3"/>
            </a:solidFill>
            <a:ln w="57150">
              <a:solidFill>
                <a:schemeClr val="bg1">
                  <a:alpha val="2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54908" y="1595976"/>
            <a:ext cx="1205150" cy="1205150"/>
            <a:chOff x="1732598" y="3956580"/>
            <a:chExt cx="640080" cy="640080"/>
          </a:xfrm>
        </p:grpSpPr>
        <p:sp>
          <p:nvSpPr>
            <p:cNvPr id="16" name="타원 15"/>
            <p:cNvSpPr/>
            <p:nvPr/>
          </p:nvSpPr>
          <p:spPr>
            <a:xfrm>
              <a:off x="1732598" y="3956580"/>
              <a:ext cx="640080" cy="640080"/>
            </a:xfrm>
            <a:prstGeom prst="ellipse">
              <a:avLst/>
            </a:prstGeom>
            <a:solidFill>
              <a:srgbClr val="EC6529"/>
            </a:solidFill>
            <a:ln w="57150"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806674" y="4030655"/>
              <a:ext cx="491928" cy="491928"/>
            </a:xfrm>
            <a:prstGeom prst="ellipse">
              <a:avLst/>
            </a:prstGeom>
            <a:solidFill>
              <a:srgbClr val="EC6529"/>
            </a:solidFill>
            <a:ln w="57150">
              <a:solidFill>
                <a:schemeClr val="bg1">
                  <a:alpha val="22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97423" y="4900820"/>
            <a:ext cx="1205150" cy="1205150"/>
            <a:chOff x="1732598" y="5049521"/>
            <a:chExt cx="640080" cy="640080"/>
          </a:xfrm>
        </p:grpSpPr>
        <p:sp>
          <p:nvSpPr>
            <p:cNvPr id="20" name="타원 19"/>
            <p:cNvSpPr/>
            <p:nvPr/>
          </p:nvSpPr>
          <p:spPr>
            <a:xfrm>
              <a:off x="1732598" y="5049521"/>
              <a:ext cx="640080" cy="640080"/>
            </a:xfrm>
            <a:prstGeom prst="ellipse">
              <a:avLst/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806674" y="5123596"/>
              <a:ext cx="491928" cy="491928"/>
            </a:xfrm>
            <a:prstGeom prst="ellipse">
              <a:avLst/>
            </a:prstGeom>
            <a:solidFill>
              <a:srgbClr val="FFC945"/>
            </a:solidFill>
            <a:ln w="5715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0" y="3947160"/>
            <a:ext cx="9144000" cy="0"/>
          </a:xfrm>
          <a:prstGeom prst="line">
            <a:avLst/>
          </a:prstGeom>
          <a:ln w="60325">
            <a:solidFill>
              <a:srgbClr val="009CA7">
                <a:alpha val="7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799088" y="3810904"/>
            <a:ext cx="264216" cy="264216"/>
          </a:xfrm>
          <a:prstGeom prst="ellipse">
            <a:avLst/>
          </a:prstGeom>
          <a:solidFill>
            <a:srgbClr val="009CA7"/>
          </a:solidFill>
          <a:ln w="38100">
            <a:solidFill>
              <a:srgbClr val="009CA7">
                <a:alpha val="56000"/>
              </a:srgb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663384" y="3815052"/>
            <a:ext cx="264216" cy="264216"/>
          </a:xfrm>
          <a:prstGeom prst="ellipse">
            <a:avLst/>
          </a:prstGeom>
          <a:solidFill>
            <a:srgbClr val="9172B3"/>
          </a:solidFill>
          <a:ln w="38100">
            <a:solidFill>
              <a:srgbClr val="009CA7">
                <a:alpha val="56000"/>
              </a:srgb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525375" y="3806755"/>
            <a:ext cx="264216" cy="264216"/>
          </a:xfrm>
          <a:prstGeom prst="ellipse">
            <a:avLst/>
          </a:prstGeom>
          <a:solidFill>
            <a:srgbClr val="EC6529"/>
          </a:solidFill>
          <a:ln w="38100">
            <a:solidFill>
              <a:srgbClr val="009CA7">
                <a:alpha val="56000"/>
              </a:srgb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67890" y="3798458"/>
            <a:ext cx="264216" cy="264216"/>
          </a:xfrm>
          <a:prstGeom prst="ellipse">
            <a:avLst/>
          </a:prstGeom>
          <a:solidFill>
            <a:srgbClr val="FFC945"/>
          </a:solidFill>
          <a:ln w="38100">
            <a:solidFill>
              <a:srgbClr val="009CA7">
                <a:alpha val="56000"/>
              </a:srgbClr>
            </a:solidFill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485861" y="1954839"/>
            <a:ext cx="86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1143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ko-KR" altLang="en-US" sz="2400" b="1" dirty="0">
              <a:solidFill>
                <a:schemeClr val="bg1"/>
              </a:solidFill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59495" y="5249895"/>
            <a:ext cx="86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bg1"/>
                </a:solidFill>
                <a:effectLst>
                  <a:outerShdw blurRad="1143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2014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07190" y="1964384"/>
            <a:ext cx="86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bg1"/>
                </a:solidFill>
                <a:effectLst>
                  <a:outerShdw blurRad="1143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2015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52925" y="5249895"/>
            <a:ext cx="86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solidFill>
                  <a:schemeClr val="bg1"/>
                </a:solidFill>
                <a:effectLst>
                  <a:outerShdw blurRad="1143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2016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156825" y="4149200"/>
            <a:ext cx="158406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92928" y="1864903"/>
            <a:ext cx="159645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62230" y="4149200"/>
            <a:ext cx="158406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792725" y="1870271"/>
            <a:ext cx="158406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1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927" y="3531997"/>
            <a:ext cx="179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CA7">
                    <a:alpha val="32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800" b="1" dirty="0">
              <a:solidFill>
                <a:srgbClr val="009CA7">
                  <a:alpha val="32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1838952"/>
            <a:ext cx="9142857" cy="50190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14"/>
            <a:ext cx="1752381" cy="4285714"/>
          </a:xfrm>
          <a:prstGeom prst="rect">
            <a:avLst/>
          </a:prstGeom>
        </p:spPr>
      </p:pic>
      <p:cxnSp>
        <p:nvCxnSpPr>
          <p:cNvPr id="91" name="직선 연결선 90"/>
          <p:cNvCxnSpPr/>
          <p:nvPr/>
        </p:nvCxnSpPr>
        <p:spPr>
          <a:xfrm>
            <a:off x="4533648" y="4442134"/>
            <a:ext cx="0" cy="539421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90" y="1146537"/>
            <a:ext cx="1723810" cy="22380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545696" y="1932529"/>
            <a:ext cx="0" cy="562077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987440" y="2788203"/>
            <a:ext cx="595914" cy="7039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512979" y="2795242"/>
            <a:ext cx="595914" cy="7039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533648" y="3110841"/>
            <a:ext cx="0" cy="1338200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4539864" y="4440546"/>
            <a:ext cx="3269190" cy="0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799390" y="4449717"/>
            <a:ext cx="0" cy="539421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283374" y="4442134"/>
            <a:ext cx="3269190" cy="0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95685" y="4435431"/>
            <a:ext cx="0" cy="539421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903157" y="4449717"/>
            <a:ext cx="0" cy="539421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164138" y="4451304"/>
            <a:ext cx="0" cy="539421"/>
          </a:xfrm>
          <a:prstGeom prst="line">
            <a:avLst/>
          </a:prstGeom>
          <a:ln w="22225">
            <a:solidFill>
              <a:srgbClr val="FFC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623095" y="4783373"/>
            <a:ext cx="1344660" cy="1492416"/>
            <a:chOff x="623095" y="4783373"/>
            <a:chExt cx="1344660" cy="1492416"/>
          </a:xfrm>
        </p:grpSpPr>
        <p:grpSp>
          <p:nvGrpSpPr>
            <p:cNvPr id="51" name="그룹 50"/>
            <p:cNvGrpSpPr/>
            <p:nvPr/>
          </p:nvGrpSpPr>
          <p:grpSpPr>
            <a:xfrm>
              <a:off x="623095" y="4783373"/>
              <a:ext cx="1344660" cy="1492416"/>
              <a:chOff x="1749135" y="1889750"/>
              <a:chExt cx="615105" cy="411488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1749135" y="1889750"/>
                <a:ext cx="615105" cy="411488"/>
              </a:xfrm>
              <a:prstGeom prst="roundRect">
                <a:avLst>
                  <a:gd name="adj" fmla="val 13134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1782631" y="1910128"/>
                <a:ext cx="549663" cy="370736"/>
              </a:xfrm>
              <a:prstGeom prst="roundRect">
                <a:avLst>
                  <a:gd name="adj" fmla="val 10721"/>
                </a:avLst>
              </a:prstGeom>
              <a:solidFill>
                <a:schemeClr val="bg1"/>
              </a:solidFill>
              <a:ln w="69850">
                <a:solidFill>
                  <a:schemeClr val="bg1">
                    <a:alpha val="8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807951" y="5052274"/>
              <a:ext cx="974947" cy="1023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232474" y="4787443"/>
            <a:ext cx="1344660" cy="1492416"/>
            <a:chOff x="2232474" y="4787443"/>
            <a:chExt cx="1344660" cy="1492416"/>
          </a:xfrm>
        </p:grpSpPr>
        <p:grpSp>
          <p:nvGrpSpPr>
            <p:cNvPr id="57" name="그룹 56"/>
            <p:cNvGrpSpPr/>
            <p:nvPr/>
          </p:nvGrpSpPr>
          <p:grpSpPr>
            <a:xfrm>
              <a:off x="2232474" y="4787443"/>
              <a:ext cx="1344660" cy="1492416"/>
              <a:chOff x="1749135" y="1889750"/>
              <a:chExt cx="615105" cy="411488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1749135" y="1889750"/>
                <a:ext cx="615105" cy="411488"/>
              </a:xfrm>
              <a:prstGeom prst="roundRect">
                <a:avLst>
                  <a:gd name="adj" fmla="val 13134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1782631" y="1910128"/>
                <a:ext cx="549663" cy="370736"/>
              </a:xfrm>
              <a:prstGeom prst="roundRect">
                <a:avLst>
                  <a:gd name="adj" fmla="val 10721"/>
                </a:avLst>
              </a:prstGeom>
              <a:solidFill>
                <a:schemeClr val="bg1"/>
              </a:solidFill>
              <a:ln w="69850">
                <a:solidFill>
                  <a:schemeClr val="bg1">
                    <a:alpha val="8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2417330" y="5056344"/>
              <a:ext cx="974947" cy="1023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862386" y="4791913"/>
            <a:ext cx="1344660" cy="1492416"/>
            <a:chOff x="3862386" y="4791913"/>
            <a:chExt cx="1344660" cy="1492416"/>
          </a:xfrm>
        </p:grpSpPr>
        <p:grpSp>
          <p:nvGrpSpPr>
            <p:cNvPr id="65" name="그룹 64"/>
            <p:cNvGrpSpPr/>
            <p:nvPr/>
          </p:nvGrpSpPr>
          <p:grpSpPr>
            <a:xfrm>
              <a:off x="3862386" y="4791913"/>
              <a:ext cx="1344660" cy="1492416"/>
              <a:chOff x="1749135" y="1889750"/>
              <a:chExt cx="615105" cy="411488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1749135" y="1889750"/>
                <a:ext cx="615105" cy="411488"/>
              </a:xfrm>
              <a:prstGeom prst="roundRect">
                <a:avLst>
                  <a:gd name="adj" fmla="val 13134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1782631" y="1910128"/>
                <a:ext cx="549663" cy="370736"/>
              </a:xfrm>
              <a:prstGeom prst="roundRect">
                <a:avLst>
                  <a:gd name="adj" fmla="val 10721"/>
                </a:avLst>
              </a:prstGeom>
              <a:solidFill>
                <a:schemeClr val="bg1"/>
              </a:solidFill>
              <a:ln w="69850">
                <a:solidFill>
                  <a:schemeClr val="bg1">
                    <a:alpha val="8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047242" y="5060814"/>
              <a:ext cx="974947" cy="1023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491808" y="4796383"/>
            <a:ext cx="1344660" cy="1492416"/>
            <a:chOff x="5491808" y="4796383"/>
            <a:chExt cx="1344660" cy="1492416"/>
          </a:xfrm>
        </p:grpSpPr>
        <p:grpSp>
          <p:nvGrpSpPr>
            <p:cNvPr id="69" name="그룹 68"/>
            <p:cNvGrpSpPr/>
            <p:nvPr/>
          </p:nvGrpSpPr>
          <p:grpSpPr>
            <a:xfrm>
              <a:off x="5491808" y="4796383"/>
              <a:ext cx="1344660" cy="1492416"/>
              <a:chOff x="1749135" y="1889750"/>
              <a:chExt cx="615105" cy="411488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1749135" y="1889750"/>
                <a:ext cx="615105" cy="411488"/>
              </a:xfrm>
              <a:prstGeom prst="roundRect">
                <a:avLst>
                  <a:gd name="adj" fmla="val 13134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782631" y="1910128"/>
                <a:ext cx="549663" cy="370736"/>
              </a:xfrm>
              <a:prstGeom prst="roundRect">
                <a:avLst>
                  <a:gd name="adj" fmla="val 10721"/>
                </a:avLst>
              </a:prstGeom>
              <a:solidFill>
                <a:schemeClr val="bg1"/>
              </a:solidFill>
              <a:ln w="69850">
                <a:solidFill>
                  <a:schemeClr val="bg1">
                    <a:alpha val="8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5676664" y="5065284"/>
              <a:ext cx="974947" cy="1023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127057" y="4800853"/>
            <a:ext cx="1344660" cy="1492416"/>
            <a:chOff x="7127057" y="4800853"/>
            <a:chExt cx="1344660" cy="1492416"/>
          </a:xfrm>
        </p:grpSpPr>
        <p:grpSp>
          <p:nvGrpSpPr>
            <p:cNvPr id="73" name="그룹 72"/>
            <p:cNvGrpSpPr/>
            <p:nvPr/>
          </p:nvGrpSpPr>
          <p:grpSpPr>
            <a:xfrm>
              <a:off x="7127057" y="4800853"/>
              <a:ext cx="1344660" cy="1492416"/>
              <a:chOff x="1749135" y="1889750"/>
              <a:chExt cx="615105" cy="411488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1749135" y="1889750"/>
                <a:ext cx="615105" cy="411488"/>
              </a:xfrm>
              <a:prstGeom prst="roundRect">
                <a:avLst>
                  <a:gd name="adj" fmla="val 13134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782631" y="1910128"/>
                <a:ext cx="549663" cy="370736"/>
              </a:xfrm>
              <a:prstGeom prst="roundRect">
                <a:avLst>
                  <a:gd name="adj" fmla="val 10721"/>
                </a:avLst>
              </a:prstGeom>
              <a:solidFill>
                <a:schemeClr val="bg1"/>
              </a:solidFill>
              <a:ln w="69850">
                <a:solidFill>
                  <a:schemeClr val="bg1">
                    <a:alpha val="8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7326202" y="5069754"/>
              <a:ext cx="974947" cy="1023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  <a:p>
              <a:pPr algn="dist" fontAlgn="ctr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708099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rPr>
                <a:t> ADD TEXT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581229" y="1310640"/>
            <a:ext cx="1928936" cy="631430"/>
            <a:chOff x="3581229" y="1310640"/>
            <a:chExt cx="1928936" cy="631430"/>
          </a:xfrm>
        </p:grpSpPr>
        <p:grpSp>
          <p:nvGrpSpPr>
            <p:cNvPr id="8" name="그룹 7"/>
            <p:cNvGrpSpPr/>
            <p:nvPr/>
          </p:nvGrpSpPr>
          <p:grpSpPr>
            <a:xfrm>
              <a:off x="3581229" y="1310640"/>
              <a:ext cx="1928936" cy="631430"/>
              <a:chOff x="3645307" y="1651000"/>
              <a:chExt cx="1928936" cy="63143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3645307" y="1651000"/>
                <a:ext cx="1928936" cy="631430"/>
                <a:chOff x="1749135" y="1858997"/>
                <a:chExt cx="615105" cy="472996"/>
              </a:xfrm>
            </p:grpSpPr>
            <p:sp>
              <p:nvSpPr>
                <p:cNvPr id="6" name="모서리가 둥근 직사각형 5"/>
                <p:cNvSpPr/>
                <p:nvPr/>
              </p:nvSpPr>
              <p:spPr>
                <a:xfrm>
                  <a:off x="1749135" y="1858997"/>
                  <a:ext cx="615105" cy="472996"/>
                </a:xfrm>
                <a:prstGeom prst="roundRect">
                  <a:avLst>
                    <a:gd name="adj" fmla="val 32255"/>
                  </a:avLst>
                </a:prstGeom>
                <a:solidFill>
                  <a:srgbClr val="009CA7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87400B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1779831" y="1924029"/>
                  <a:ext cx="549663" cy="342932"/>
                </a:xfrm>
                <a:prstGeom prst="roundRect">
                  <a:avLst>
                    <a:gd name="adj" fmla="val 30939"/>
                  </a:avLst>
                </a:prstGeom>
                <a:solidFill>
                  <a:srgbClr val="009CA7"/>
                </a:solidFill>
                <a:ln w="69850">
                  <a:solidFill>
                    <a:schemeClr val="bg1">
                      <a:alpha val="16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4183802" y="178152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Arial" charset="0"/>
                  </a:rPr>
                  <a:t>Contents</a:t>
                </a:r>
                <a:endParaRPr lang="en-US" altLang="ko-KR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2970" y="1484715"/>
              <a:ext cx="276754" cy="282236"/>
            </a:xfrm>
            <a:prstGeom prst="rect">
              <a:avLst/>
            </a:prstGeom>
            <a:effectLst>
              <a:outerShdw blurRad="38100" dist="12700" algn="tl" rotWithShape="0">
                <a:srgbClr val="87400B">
                  <a:alpha val="42000"/>
                </a:srgbClr>
              </a:outerShdw>
            </a:effectLst>
          </p:spPr>
        </p:pic>
      </p:grpSp>
      <p:grpSp>
        <p:nvGrpSpPr>
          <p:cNvPr id="85" name="그룹 84"/>
          <p:cNvGrpSpPr/>
          <p:nvPr/>
        </p:nvGrpSpPr>
        <p:grpSpPr>
          <a:xfrm>
            <a:off x="3581229" y="2480571"/>
            <a:ext cx="1928936" cy="631430"/>
            <a:chOff x="3581229" y="2480571"/>
            <a:chExt cx="1928936" cy="631430"/>
          </a:xfrm>
        </p:grpSpPr>
        <p:grpSp>
          <p:nvGrpSpPr>
            <p:cNvPr id="10" name="그룹 9"/>
            <p:cNvGrpSpPr/>
            <p:nvPr/>
          </p:nvGrpSpPr>
          <p:grpSpPr>
            <a:xfrm>
              <a:off x="3581229" y="2480571"/>
              <a:ext cx="1928936" cy="631430"/>
              <a:chOff x="3645307" y="1651000"/>
              <a:chExt cx="1928936" cy="63143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645307" y="1651000"/>
                <a:ext cx="1928936" cy="631430"/>
                <a:chOff x="1749135" y="1858997"/>
                <a:chExt cx="615105" cy="472996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1749135" y="1858997"/>
                  <a:ext cx="615105" cy="472996"/>
                </a:xfrm>
                <a:prstGeom prst="roundRect">
                  <a:avLst>
                    <a:gd name="adj" fmla="val 32255"/>
                  </a:avLst>
                </a:prstGeom>
                <a:solidFill>
                  <a:srgbClr val="8865AC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1779831" y="1924029"/>
                  <a:ext cx="549663" cy="342932"/>
                </a:xfrm>
                <a:prstGeom prst="roundRect">
                  <a:avLst>
                    <a:gd name="adj" fmla="val 30939"/>
                  </a:avLst>
                </a:prstGeom>
                <a:solidFill>
                  <a:srgbClr val="8865AC"/>
                </a:solidFill>
                <a:ln w="69850">
                  <a:solidFill>
                    <a:schemeClr val="bg1">
                      <a:alpha val="8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4183802" y="178152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Arial" charset="0"/>
                  </a:rPr>
                  <a:t>Contents</a:t>
                </a:r>
                <a:endParaRPr lang="en-US" altLang="ko-KR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063" y="2643079"/>
              <a:ext cx="276754" cy="282236"/>
            </a:xfrm>
            <a:prstGeom prst="rect">
              <a:avLst/>
            </a:prstGeom>
            <a:effectLst>
              <a:outerShdw blurRad="38100" dist="12700" algn="tl" rotWithShape="0">
                <a:srgbClr val="87400B">
                  <a:alpha val="42000"/>
                </a:srgbClr>
              </a:outerShdw>
            </a:effectLst>
          </p:spPr>
        </p:pic>
      </p:grpSp>
      <p:grpSp>
        <p:nvGrpSpPr>
          <p:cNvPr id="86" name="그룹 85"/>
          <p:cNvGrpSpPr/>
          <p:nvPr/>
        </p:nvGrpSpPr>
        <p:grpSpPr>
          <a:xfrm>
            <a:off x="6101829" y="2480571"/>
            <a:ext cx="1928936" cy="631430"/>
            <a:chOff x="6101829" y="2480571"/>
            <a:chExt cx="1928936" cy="631430"/>
          </a:xfrm>
        </p:grpSpPr>
        <p:grpSp>
          <p:nvGrpSpPr>
            <p:cNvPr id="15" name="그룹 14"/>
            <p:cNvGrpSpPr/>
            <p:nvPr/>
          </p:nvGrpSpPr>
          <p:grpSpPr>
            <a:xfrm>
              <a:off x="6101829" y="2480571"/>
              <a:ext cx="1928936" cy="631430"/>
              <a:chOff x="3645307" y="1651000"/>
              <a:chExt cx="1928936" cy="6314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3645307" y="1651000"/>
                <a:ext cx="1928936" cy="631430"/>
                <a:chOff x="1749135" y="1858997"/>
                <a:chExt cx="615105" cy="472996"/>
              </a:xfrm>
            </p:grpSpPr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1749135" y="1858997"/>
                  <a:ext cx="615105" cy="472996"/>
                </a:xfrm>
                <a:prstGeom prst="roundRect">
                  <a:avLst>
                    <a:gd name="adj" fmla="val 32255"/>
                  </a:avLst>
                </a:prstGeom>
                <a:solidFill>
                  <a:srgbClr val="8865AC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779831" y="1924029"/>
                  <a:ext cx="549663" cy="342932"/>
                </a:xfrm>
                <a:prstGeom prst="roundRect">
                  <a:avLst>
                    <a:gd name="adj" fmla="val 30939"/>
                  </a:avLst>
                </a:prstGeom>
                <a:solidFill>
                  <a:srgbClr val="8865AC"/>
                </a:solidFill>
                <a:ln w="69850">
                  <a:solidFill>
                    <a:schemeClr val="bg1">
                      <a:alpha val="8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4183802" y="178152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Arial" charset="0"/>
                  </a:rPr>
                  <a:t>Contents</a:t>
                </a:r>
                <a:endParaRPr lang="en-US" altLang="ko-KR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8371" y="2643079"/>
              <a:ext cx="276754" cy="282236"/>
            </a:xfrm>
            <a:prstGeom prst="rect">
              <a:avLst/>
            </a:prstGeom>
            <a:effectLst>
              <a:outerShdw blurRad="38100" dist="12700" algn="tl" rotWithShape="0">
                <a:srgbClr val="87400B">
                  <a:alpha val="42000"/>
                </a:srgbClr>
              </a:outerShdw>
            </a:effectLst>
          </p:spPr>
        </p:pic>
      </p:grpSp>
      <p:grpSp>
        <p:nvGrpSpPr>
          <p:cNvPr id="87" name="그룹 86"/>
          <p:cNvGrpSpPr/>
          <p:nvPr/>
        </p:nvGrpSpPr>
        <p:grpSpPr>
          <a:xfrm>
            <a:off x="1060630" y="2480049"/>
            <a:ext cx="1928936" cy="631430"/>
            <a:chOff x="1060630" y="2480049"/>
            <a:chExt cx="1928936" cy="6314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060630" y="2480049"/>
              <a:ext cx="1928936" cy="631430"/>
              <a:chOff x="3645307" y="1651000"/>
              <a:chExt cx="1928936" cy="631430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3645307" y="1651000"/>
                <a:ext cx="1928936" cy="631430"/>
                <a:chOff x="1749135" y="1858997"/>
                <a:chExt cx="615105" cy="472996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1749135" y="1858997"/>
                  <a:ext cx="615105" cy="472996"/>
                </a:xfrm>
                <a:prstGeom prst="roundRect">
                  <a:avLst>
                    <a:gd name="adj" fmla="val 32255"/>
                  </a:avLst>
                </a:prstGeom>
                <a:solidFill>
                  <a:srgbClr val="8865AC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779831" y="1924029"/>
                  <a:ext cx="549663" cy="342932"/>
                </a:xfrm>
                <a:prstGeom prst="roundRect">
                  <a:avLst>
                    <a:gd name="adj" fmla="val 30939"/>
                  </a:avLst>
                </a:prstGeom>
                <a:solidFill>
                  <a:srgbClr val="8865AC"/>
                </a:solidFill>
                <a:ln w="69850">
                  <a:solidFill>
                    <a:schemeClr val="bg1">
                      <a:alpha val="8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4183802" y="178152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Arial" charset="0"/>
                  </a:rPr>
                  <a:t>Contents</a:t>
                </a:r>
                <a:endParaRPr lang="en-US" altLang="ko-KR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2931" y="2643079"/>
              <a:ext cx="276754" cy="282236"/>
            </a:xfrm>
            <a:prstGeom prst="rect">
              <a:avLst/>
            </a:prstGeom>
            <a:effectLst>
              <a:outerShdw blurRad="38100" dist="12700" algn="tl" rotWithShape="0">
                <a:srgbClr val="87400B">
                  <a:alpha val="42000"/>
                </a:srgbClr>
              </a:outerShdw>
            </a:effectLst>
          </p:spPr>
        </p:pic>
      </p:grpSp>
      <p:grpSp>
        <p:nvGrpSpPr>
          <p:cNvPr id="88" name="그룹 87"/>
          <p:cNvGrpSpPr/>
          <p:nvPr/>
        </p:nvGrpSpPr>
        <p:grpSpPr>
          <a:xfrm>
            <a:off x="3569180" y="3488161"/>
            <a:ext cx="1928936" cy="631430"/>
            <a:chOff x="3569180" y="3488161"/>
            <a:chExt cx="1928936" cy="631430"/>
          </a:xfrm>
        </p:grpSpPr>
        <p:grpSp>
          <p:nvGrpSpPr>
            <p:cNvPr id="45" name="그룹 44"/>
            <p:cNvGrpSpPr/>
            <p:nvPr/>
          </p:nvGrpSpPr>
          <p:grpSpPr>
            <a:xfrm>
              <a:off x="3569180" y="3488161"/>
              <a:ext cx="1928936" cy="631430"/>
              <a:chOff x="3645307" y="1651000"/>
              <a:chExt cx="1928936" cy="63143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3645307" y="1651000"/>
                <a:ext cx="1928936" cy="631430"/>
                <a:chOff x="1749135" y="1858997"/>
                <a:chExt cx="615105" cy="472996"/>
              </a:xfrm>
            </p:grpSpPr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1749135" y="1858997"/>
                  <a:ext cx="615105" cy="472996"/>
                </a:xfrm>
                <a:prstGeom prst="roundRect">
                  <a:avLst>
                    <a:gd name="adj" fmla="val 32255"/>
                  </a:avLst>
                </a:prstGeom>
                <a:solidFill>
                  <a:srgbClr val="EC6529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1779831" y="1924029"/>
                  <a:ext cx="549663" cy="342932"/>
                </a:xfrm>
                <a:prstGeom prst="roundRect">
                  <a:avLst>
                    <a:gd name="adj" fmla="val 30939"/>
                  </a:avLst>
                </a:prstGeom>
                <a:solidFill>
                  <a:srgbClr val="EC6529"/>
                </a:solidFill>
                <a:ln w="69850">
                  <a:solidFill>
                    <a:schemeClr val="bg1">
                      <a:alpha val="11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4183802" y="178152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Arial" charset="0"/>
                  </a:rPr>
                  <a:t>Contents</a:t>
                </a:r>
                <a:endParaRPr lang="en-US" altLang="ko-KR" b="1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2970" y="3662236"/>
              <a:ext cx="276754" cy="282236"/>
            </a:xfrm>
            <a:prstGeom prst="rect">
              <a:avLst/>
            </a:prstGeom>
            <a:effectLst>
              <a:outerShdw blurRad="38100" dist="12700" algn="tl" rotWithShape="0">
                <a:srgbClr val="87400B">
                  <a:alpha val="42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22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91422" y="2116868"/>
            <a:ext cx="1843854" cy="1843854"/>
            <a:chOff x="1732598" y="1770698"/>
            <a:chExt cx="640080" cy="64008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/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782746" y="1820846"/>
              <a:ext cx="539782" cy="539782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6985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96702" y="2116865"/>
            <a:ext cx="1843854" cy="1843854"/>
            <a:chOff x="1732598" y="1770698"/>
            <a:chExt cx="640080" cy="64008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/>
            </a:prstGeom>
            <a:solidFill>
              <a:srgbClr val="9172B3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82746" y="1820846"/>
              <a:ext cx="539782" cy="539782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69850">
              <a:solidFill>
                <a:schemeClr val="bg1">
                  <a:alpha val="3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705537" y="2116865"/>
            <a:ext cx="1843854" cy="1843854"/>
            <a:chOff x="1732598" y="1770698"/>
            <a:chExt cx="640080" cy="64008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/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82746" y="1820846"/>
              <a:ext cx="539782" cy="539782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6985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814372" y="2116865"/>
            <a:ext cx="1843854" cy="1843854"/>
            <a:chOff x="1732598" y="1770698"/>
            <a:chExt cx="640080" cy="64008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732598" y="1770698"/>
              <a:ext cx="640080" cy="640080"/>
            </a:xfrm>
            <a:prstGeom prst="roundRect">
              <a:avLst/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782746" y="1820846"/>
              <a:ext cx="539782" cy="539782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 w="69850">
              <a:solidFill>
                <a:schemeClr val="bg1">
                  <a:alpha val="2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33873" y="4192663"/>
            <a:ext cx="1758952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39153" y="4192663"/>
            <a:ext cx="1758952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47988" y="4192663"/>
            <a:ext cx="1758952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56823" y="4192663"/>
            <a:ext cx="1758952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endParaRPr lang="en-US" altLang="ko-KR" sz="10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noProof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1028700" y="1307726"/>
            <a:ext cx="708660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Click to Add </a:t>
            </a:r>
            <a:r>
              <a:rPr lang="en-US" altLang="ko-KR" sz="16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contents</a:t>
            </a:r>
            <a:endParaRPr lang="en-US" altLang="ko-KR" sz="1100" noProof="1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363599"/>
            <a:ext cx="379005" cy="238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6237312"/>
            <a:ext cx="709814" cy="4296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2" y="6377607"/>
            <a:ext cx="390476" cy="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4525762" y="1124744"/>
            <a:ext cx="3574630" cy="2336489"/>
          </a:xfrm>
          <a:prstGeom prst="roundRect">
            <a:avLst/>
          </a:prstGeom>
          <a:noFill/>
          <a:ln w="50800">
            <a:solidFill>
              <a:srgbClr val="9172B3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49170" y="3734349"/>
            <a:ext cx="3574630" cy="2336489"/>
          </a:xfrm>
          <a:prstGeom prst="roundRect">
            <a:avLst/>
          </a:prstGeom>
          <a:noFill/>
          <a:ln w="50800">
            <a:solidFill>
              <a:srgbClr val="FFC945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34034" y="3924942"/>
            <a:ext cx="3550919" cy="2336489"/>
          </a:xfrm>
          <a:prstGeom prst="roundRect">
            <a:avLst/>
          </a:prstGeom>
          <a:noFill/>
          <a:ln w="50800">
            <a:solidFill>
              <a:srgbClr val="EC6529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4629" y="1321177"/>
            <a:ext cx="3550919" cy="2336489"/>
          </a:xfrm>
          <a:prstGeom prst="roundRect">
            <a:avLst/>
          </a:prstGeom>
          <a:noFill/>
          <a:ln w="50800">
            <a:solidFill>
              <a:srgbClr val="009CA7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340357" y="2756698"/>
            <a:ext cx="1048762" cy="1048762"/>
            <a:chOff x="2710593" y="2259589"/>
            <a:chExt cx="1048762" cy="1048762"/>
          </a:xfrm>
        </p:grpSpPr>
        <p:grpSp>
          <p:nvGrpSpPr>
            <p:cNvPr id="3" name="그룹 2"/>
            <p:cNvGrpSpPr/>
            <p:nvPr/>
          </p:nvGrpSpPr>
          <p:grpSpPr>
            <a:xfrm>
              <a:off x="2710593" y="2259589"/>
              <a:ext cx="1048762" cy="1048762"/>
              <a:chOff x="1732598" y="1770698"/>
              <a:chExt cx="640080" cy="640080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32255"/>
                </a:avLst>
              </a:prstGeom>
              <a:solidFill>
                <a:srgbClr val="009CA7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30939"/>
                </a:avLst>
              </a:prstGeom>
              <a:solidFill>
                <a:srgbClr val="009CA7"/>
              </a:solidFill>
              <a:ln w="69850">
                <a:solidFill>
                  <a:schemeClr val="bg1">
                    <a:alpha val="32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937455" y="2368471"/>
              <a:ext cx="595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innerShdw blurRad="63500" dist="50800" dir="13500000">
                      <a:schemeClr val="tx1">
                        <a:lumMod val="65000"/>
                        <a:lumOff val="35000"/>
                        <a:alpha val="61000"/>
                      </a:scheme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ko-KR" altLang="en-US" sz="4800" b="1" dirty="0">
                <a:solidFill>
                  <a:schemeClr val="bg1"/>
                </a:solidFill>
                <a:effectLst>
                  <a:innerShdw blurRad="63500" dist="50800" dir="13500000">
                    <a:schemeClr val="tx1">
                      <a:lumMod val="65000"/>
                      <a:lumOff val="35000"/>
                      <a:alpha val="61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88842" y="2543967"/>
            <a:ext cx="1048762" cy="1048762"/>
            <a:chOff x="3896275" y="2112632"/>
            <a:chExt cx="1048762" cy="1048762"/>
          </a:xfrm>
        </p:grpSpPr>
        <p:grpSp>
          <p:nvGrpSpPr>
            <p:cNvPr id="6" name="그룹 5"/>
            <p:cNvGrpSpPr/>
            <p:nvPr/>
          </p:nvGrpSpPr>
          <p:grpSpPr>
            <a:xfrm>
              <a:off x="3896275" y="2112632"/>
              <a:ext cx="1048762" cy="1048762"/>
              <a:chOff x="1732598" y="1770698"/>
              <a:chExt cx="640080" cy="640080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32255"/>
                </a:avLst>
              </a:prstGeom>
              <a:solidFill>
                <a:srgbClr val="8865AC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30939"/>
                </a:avLst>
              </a:prstGeom>
              <a:solidFill>
                <a:srgbClr val="8865AC"/>
              </a:solidFill>
              <a:ln w="69850">
                <a:solidFill>
                  <a:schemeClr val="bg1">
                    <a:alpha val="1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068562" y="22632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  <a:effectLst>
                    <a:innerShdw blurRad="63500" dist="50800" dir="13500000">
                      <a:schemeClr val="tx1">
                        <a:lumMod val="65000"/>
                        <a:lumOff val="35000"/>
                        <a:alpha val="61000"/>
                      </a:scheme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ko-KR" altLang="en-US" sz="4400" b="1" dirty="0">
                <a:solidFill>
                  <a:schemeClr val="bg1"/>
                </a:solidFill>
                <a:effectLst>
                  <a:innerShdw blurRad="63500" dist="50800" dir="13500000">
                    <a:schemeClr val="tx1">
                      <a:lumMod val="65000"/>
                      <a:lumOff val="35000"/>
                      <a:alpha val="61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63488" y="3815009"/>
            <a:ext cx="1048762" cy="1048762"/>
            <a:chOff x="3458125" y="3308349"/>
            <a:chExt cx="1048762" cy="1048762"/>
          </a:xfrm>
        </p:grpSpPr>
        <p:grpSp>
          <p:nvGrpSpPr>
            <p:cNvPr id="9" name="그룹 8"/>
            <p:cNvGrpSpPr/>
            <p:nvPr/>
          </p:nvGrpSpPr>
          <p:grpSpPr>
            <a:xfrm>
              <a:off x="3458125" y="3308349"/>
              <a:ext cx="1048762" cy="1048762"/>
              <a:chOff x="1732598" y="1770698"/>
              <a:chExt cx="640080" cy="640080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32255"/>
                </a:avLst>
              </a:prstGeom>
              <a:solidFill>
                <a:srgbClr val="EC6529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30939"/>
                </a:avLst>
              </a:prstGeom>
              <a:solidFill>
                <a:srgbClr val="EC6529"/>
              </a:solidFill>
              <a:ln w="69850">
                <a:solidFill>
                  <a:schemeClr val="bg1">
                    <a:alpha val="17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650523" y="3414451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innerShdw blurRad="63500" dist="50800" dir="13500000">
                      <a:schemeClr val="tx1">
                        <a:lumMod val="65000"/>
                        <a:lumOff val="35000"/>
                        <a:alpha val="61000"/>
                      </a:scheme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ko-KR" altLang="en-US" sz="4800" b="1" dirty="0">
                <a:solidFill>
                  <a:schemeClr val="bg1"/>
                </a:solidFill>
                <a:effectLst>
                  <a:innerShdw blurRad="63500" dist="50800" dir="13500000">
                    <a:schemeClr val="tx1">
                      <a:lumMod val="65000"/>
                      <a:lumOff val="35000"/>
                      <a:alpha val="61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15691" y="3589274"/>
            <a:ext cx="1048762" cy="1048762"/>
            <a:chOff x="4643807" y="3171427"/>
            <a:chExt cx="1048762" cy="1048762"/>
          </a:xfrm>
        </p:grpSpPr>
        <p:grpSp>
          <p:nvGrpSpPr>
            <p:cNvPr id="12" name="그룹 11"/>
            <p:cNvGrpSpPr/>
            <p:nvPr/>
          </p:nvGrpSpPr>
          <p:grpSpPr>
            <a:xfrm>
              <a:off x="4643807" y="3171427"/>
              <a:ext cx="1048762" cy="1048762"/>
              <a:chOff x="1732598" y="1770698"/>
              <a:chExt cx="640080" cy="640080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732598" y="1770698"/>
                <a:ext cx="640080" cy="640080"/>
              </a:xfrm>
              <a:prstGeom prst="roundRect">
                <a:avLst>
                  <a:gd name="adj" fmla="val 32255"/>
                </a:avLst>
              </a:prstGeom>
              <a:solidFill>
                <a:srgbClr val="FFC94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816163" y="1854263"/>
                <a:ext cx="472949" cy="472949"/>
              </a:xfrm>
              <a:prstGeom prst="roundRect">
                <a:avLst>
                  <a:gd name="adj" fmla="val 30939"/>
                </a:avLst>
              </a:prstGeom>
              <a:solidFill>
                <a:srgbClr val="FFC945"/>
              </a:solidFill>
              <a:ln w="69850">
                <a:solidFill>
                  <a:schemeClr val="bg1">
                    <a:alpha val="24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887005" y="3280308"/>
              <a:ext cx="561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effectLst>
                    <a:innerShdw blurRad="63500" dist="50800" dir="13500000">
                      <a:schemeClr val="tx1">
                        <a:lumMod val="65000"/>
                        <a:lumOff val="35000"/>
                        <a:alpha val="61000"/>
                      </a:schemeClr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ko-KR" altLang="en-US" sz="4800" b="1" dirty="0">
                <a:solidFill>
                  <a:schemeClr val="bg1"/>
                </a:solidFill>
                <a:effectLst>
                  <a:innerShdw blurRad="63500" dist="50800" dir="13500000">
                    <a:schemeClr val="tx1">
                      <a:lumMod val="65000"/>
                      <a:lumOff val="35000"/>
                      <a:alpha val="61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019628" y="1913352"/>
            <a:ext cx="2278294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19929" y="1746733"/>
            <a:ext cx="2278294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06817" y="4578280"/>
            <a:ext cx="2278294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23850" y="1552344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rgbClr val="009CA7"/>
                </a:solidFill>
                <a:latin typeface="Arial" charset="0"/>
              </a:rPr>
              <a:t>Strength</a:t>
            </a:r>
            <a:endParaRPr lang="en-US" altLang="ko-KR" sz="2000" b="1" dirty="0">
              <a:solidFill>
                <a:srgbClr val="009CA7"/>
              </a:solidFill>
              <a:latin typeface="Arial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11825" y="1325479"/>
            <a:ext cx="1435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9172B3"/>
                </a:solidFill>
                <a:latin typeface="Arial" charset="0"/>
              </a:rPr>
              <a:t>Weakness</a:t>
            </a:r>
            <a:endParaRPr lang="en-US" altLang="ko-KR" sz="2000" b="1" dirty="0" smtClean="0">
              <a:solidFill>
                <a:srgbClr val="9172B3"/>
              </a:solidFill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06817" y="416078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EC6529"/>
                </a:solidFill>
                <a:latin typeface="Arial" charset="0"/>
              </a:rPr>
              <a:t>Opportunity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58"/>
          <a:stretch/>
        </p:blipFill>
        <p:spPr>
          <a:xfrm>
            <a:off x="1143" y="6487809"/>
            <a:ext cx="9142857" cy="37123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77" y="2723122"/>
            <a:ext cx="1625157" cy="17761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4" y="6243982"/>
            <a:ext cx="427006" cy="4354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" y="3390680"/>
            <a:ext cx="986529" cy="241270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773529" y="4378225"/>
            <a:ext cx="2278294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The text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demonstrates How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your own text will look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when you replace the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placeholder with your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</a:t>
            </a:r>
            <a:r>
              <a:rPr lang="en-US" altLang="ko-KR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own text</a:t>
            </a:r>
            <a:r>
              <a:rPr lang="en-US" altLang="ko-KR" sz="1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27036" y="3960727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smtClean="0">
                <a:solidFill>
                  <a:srgbClr val="FFC945"/>
                </a:solidFill>
                <a:latin typeface="Arial" charset="0"/>
              </a:rPr>
              <a:t>Threat</a:t>
            </a:r>
            <a:endParaRPr lang="en-US" altLang="ko-KR" sz="2000" b="1" dirty="0">
              <a:solidFill>
                <a:srgbClr val="FFC945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24" grpId="0" animBg="1"/>
      <p:bldP spid="29" grpId="0"/>
      <p:bldP spid="30" grpId="0"/>
      <p:bldP spid="32" grpId="0"/>
      <p:bldP spid="33" grpId="0"/>
      <p:bldP spid="34" grpId="0"/>
      <p:bldP spid="36" grpId="0"/>
      <p:bldP spid="31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" y="993843"/>
            <a:ext cx="2552381" cy="271428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206752" y="1551511"/>
            <a:ext cx="5365748" cy="2373297"/>
          </a:xfrm>
          <a:prstGeom prst="roundRect">
            <a:avLst>
              <a:gd name="adj" fmla="val 254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56104"/>
              </p:ext>
            </p:extLst>
          </p:nvPr>
        </p:nvGraphicFramePr>
        <p:xfrm>
          <a:off x="3257552" y="1606550"/>
          <a:ext cx="5264148" cy="2265298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193798"/>
                <a:gridCol w="819150"/>
                <a:gridCol w="895350"/>
                <a:gridCol w="966470"/>
                <a:gridCol w="1389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kern="1200" dirty="0" smtClean="0">
                          <a:solidFill>
                            <a:srgbClr val="FCB955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</a:t>
                      </a:r>
                      <a:endParaRPr lang="ko-KR" altLang="en-US" sz="1800" b="1" kern="1200" dirty="0" smtClean="0">
                        <a:solidFill>
                          <a:srgbClr val="FCB955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C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C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C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C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CA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</a:tr>
              <a:tr h="411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5EA"/>
                    </a:solidFill>
                  </a:tcPr>
                </a:tc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3258432" y="2330450"/>
            <a:ext cx="5256038" cy="400050"/>
          </a:xfrm>
          <a:prstGeom prst="roundRect">
            <a:avLst/>
          </a:prstGeom>
          <a:noFill/>
          <a:ln w="22225">
            <a:solidFill>
              <a:srgbClr val="009CA7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06752" y="4209853"/>
            <a:ext cx="5365748" cy="2152847"/>
          </a:xfrm>
          <a:prstGeom prst="roundRect">
            <a:avLst>
              <a:gd name="adj" fmla="val 2543"/>
            </a:avLst>
          </a:prstGeom>
          <a:solidFill>
            <a:srgbClr val="009CA7"/>
          </a:solidFill>
          <a:ln>
            <a:noFill/>
          </a:ln>
          <a:effectLst>
            <a:outerShdw blurRad="50800" dist="38100" dir="2700000" algn="tl" rotWithShape="0">
              <a:srgbClr val="87400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45619"/>
              </p:ext>
            </p:extLst>
          </p:nvPr>
        </p:nvGraphicFramePr>
        <p:xfrm>
          <a:off x="3257552" y="4259492"/>
          <a:ext cx="5264148" cy="1483360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193798"/>
                <a:gridCol w="819150"/>
                <a:gridCol w="895350"/>
                <a:gridCol w="958850"/>
                <a:gridCol w="1397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kern="1200" dirty="0" smtClean="0">
                          <a:solidFill>
                            <a:srgbClr val="009CA7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</a:t>
                      </a:r>
                      <a:endParaRPr lang="ko-KR" altLang="en-US" sz="1800" b="1" kern="1200" dirty="0" smtClean="0">
                        <a:solidFill>
                          <a:srgbClr val="009CA7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9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9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9E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ADD TEXT</a:t>
                      </a:r>
                      <a:endParaRPr lang="ko-KR" altLang="en-US" sz="8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6D0"/>
                    </a:solidFill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3258432" y="4975772"/>
            <a:ext cx="5256038" cy="400050"/>
          </a:xfrm>
          <a:prstGeom prst="roundRect">
            <a:avLst/>
          </a:prstGeom>
          <a:noFill/>
          <a:ln w="22225">
            <a:solidFill>
              <a:srgbClr val="EC6529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67742" y="5826592"/>
            <a:ext cx="52374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The text</a:t>
            </a:r>
            <a:r>
              <a:rPr lang="en-US" altLang="ko-KR" sz="11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demonstrates How</a:t>
            </a:r>
            <a:r>
              <a:rPr lang="en-US" altLang="ko-KR" sz="11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your own text will look</a:t>
            </a:r>
            <a:r>
              <a:rPr lang="en-US" altLang="ko-KR" sz="11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when you replace </a:t>
            </a:r>
            <a:r>
              <a:rPr lang="en-US" altLang="ko-KR" sz="1100" b="1" noProof="1" smtClean="0">
                <a:solidFill>
                  <a:schemeClr val="bg1"/>
                </a:solidFill>
                <a:latin typeface="Arial" charset="0"/>
              </a:rPr>
              <a:t>the placeholder </a:t>
            </a: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with your</a:t>
            </a:r>
            <a:r>
              <a:rPr lang="en-US" altLang="ko-KR" sz="1100" b="1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ko-KR" sz="1100" b="1" noProof="1">
                <a:solidFill>
                  <a:schemeClr val="bg1"/>
                </a:solidFill>
                <a:latin typeface="Arial" charset="0"/>
              </a:rPr>
              <a:t>own text.</a:t>
            </a:r>
            <a:endParaRPr lang="ko-KR" altLang="en-US" sz="11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00572" y="1772816"/>
            <a:ext cx="2222500" cy="2222500"/>
            <a:chOff x="1732598" y="1770698"/>
            <a:chExt cx="640080" cy="640080"/>
          </a:xfrm>
        </p:grpSpPr>
        <p:sp>
          <p:nvSpPr>
            <p:cNvPr id="11" name="타원 10"/>
            <p:cNvSpPr/>
            <p:nvPr/>
          </p:nvSpPr>
          <p:spPr>
            <a:xfrm>
              <a:off x="1732598" y="1770698"/>
              <a:ext cx="640080" cy="640080"/>
            </a:xfrm>
            <a:prstGeom prst="ellipse">
              <a:avLst/>
            </a:prstGeom>
            <a:solidFill>
              <a:srgbClr val="009CA7"/>
            </a:solidFill>
            <a:ln>
              <a:noFill/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774454" y="1812553"/>
              <a:ext cx="556368" cy="55636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5715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60500" y="3575541"/>
            <a:ext cx="1531025" cy="1531025"/>
            <a:chOff x="1732598" y="1770698"/>
            <a:chExt cx="640080" cy="640080"/>
          </a:xfrm>
        </p:grpSpPr>
        <p:sp>
          <p:nvSpPr>
            <p:cNvPr id="14" name="타원 13"/>
            <p:cNvSpPr/>
            <p:nvPr/>
          </p:nvSpPr>
          <p:spPr>
            <a:xfrm>
              <a:off x="1732598" y="1770698"/>
              <a:ext cx="640080" cy="640080"/>
            </a:xfrm>
            <a:prstGeom prst="ellipse">
              <a:avLst/>
            </a:prstGeom>
            <a:solidFill>
              <a:srgbClr val="EC6529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780602" y="1818701"/>
              <a:ext cx="544072" cy="54407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5715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28650" y="5053943"/>
            <a:ext cx="1388986" cy="1388986"/>
            <a:chOff x="1732598" y="1770698"/>
            <a:chExt cx="640080" cy="640080"/>
          </a:xfrm>
        </p:grpSpPr>
        <p:sp>
          <p:nvSpPr>
            <p:cNvPr id="17" name="타원 16"/>
            <p:cNvSpPr/>
            <p:nvPr/>
          </p:nvSpPr>
          <p:spPr>
            <a:xfrm>
              <a:off x="1732598" y="1770698"/>
              <a:ext cx="640080" cy="640080"/>
            </a:xfrm>
            <a:prstGeom prst="ellipse">
              <a:avLst/>
            </a:prstGeom>
            <a:solidFill>
              <a:srgbClr val="FFC945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781098" y="1819198"/>
              <a:ext cx="543079" cy="54307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2700000" algn="tl" rotWithShape="0">
                <a:srgbClr val="87400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45995"/>
            <a:ext cx="705601" cy="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4945</ep:Words>
  <ep:PresentationFormat>화면 슬라이드 쇼(4:3)</ep:PresentationFormat>
  <ep:Paragraphs>435</ep:Paragraphs>
  <ep:Slides>38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Office 테마</vt:lpstr>
      <vt:lpstr>PPTWORLD TEMPLATE</vt:lpstr>
      <vt:lpstr>Contents</vt:lpstr>
      <vt:lpstr>01. 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PPTWORLD THANK YOU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2013-02-15T08:00:52.000</dcterms:created>
  <dc:creator>피피티월드(http://www.pptworld.co.kr)</dc:creator>
  <dc:description>본 저작물의 저작권은 피피티월드에 있습니다.
- (주)지커뮤니케이션</dc:description>
  <cp:lastModifiedBy>kimjungyoul</cp:lastModifiedBy>
  <dcterms:modified xsi:type="dcterms:W3CDTF">2022-07-14T19:33:32.991</dcterms:modified>
  <cp:revision>837</cp:revision>
  <dc:title>[애니형]여름엔 휴가지(자동완성형포함)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